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57" r:id="rId15"/>
    <p:sldId id="258" r:id="rId16"/>
    <p:sldId id="259" r:id="rId17"/>
    <p:sldId id="26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9" autoAdjust="0"/>
    <p:restoredTop sz="86482" autoAdjust="0"/>
  </p:normalViewPr>
  <p:slideViewPr>
    <p:cSldViewPr snapToGrid="0" snapToObjects="1">
      <p:cViewPr varScale="1">
        <p:scale>
          <a:sx n="99" d="100"/>
          <a:sy n="99" d="100"/>
        </p:scale>
        <p:origin x="-4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D41F6-1471-5140-B853-E9AE63CD62C6}"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271297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41F6-1471-5140-B853-E9AE63CD62C6}"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295511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41F6-1471-5140-B853-E9AE63CD62C6}"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150627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41F6-1471-5140-B853-E9AE63CD62C6}"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154957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D41F6-1471-5140-B853-E9AE63CD62C6}" type="datetimeFigureOut">
              <a:rPr lang="en-US" smtClean="0"/>
              <a:t>23/10/17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171956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2D41F6-1471-5140-B853-E9AE63CD62C6}" type="datetimeFigureOut">
              <a:rPr lang="en-US" smtClean="0"/>
              <a:t>23/10/17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5483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D41F6-1471-5140-B853-E9AE63CD62C6}" type="datetimeFigureOut">
              <a:rPr lang="en-US" smtClean="0"/>
              <a:t>23/10/17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262541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2D41F6-1471-5140-B853-E9AE63CD62C6}" type="datetimeFigureOut">
              <a:rPr lang="en-US" smtClean="0"/>
              <a:t>23/10/17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214186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41F6-1471-5140-B853-E9AE63CD62C6}" type="datetimeFigureOut">
              <a:rPr lang="en-US" smtClean="0"/>
              <a:t>23/10/17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88350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D41F6-1471-5140-B853-E9AE63CD62C6}" type="datetimeFigureOut">
              <a:rPr lang="en-US" smtClean="0"/>
              <a:t>23/10/17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424930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D41F6-1471-5140-B853-E9AE63CD62C6}" type="datetimeFigureOut">
              <a:rPr lang="en-US" smtClean="0"/>
              <a:t>23/10/17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82D9B-B359-3148-A65E-7A55DD92ADCE}" type="slidenum">
              <a:rPr lang="en-US" smtClean="0"/>
              <a:t>‹#›</a:t>
            </a:fld>
            <a:endParaRPr lang="en-US"/>
          </a:p>
        </p:txBody>
      </p:sp>
    </p:spTree>
    <p:extLst>
      <p:ext uri="{BB962C8B-B14F-4D97-AF65-F5344CB8AC3E}">
        <p14:creationId xmlns:p14="http://schemas.microsoft.com/office/powerpoint/2010/main" val="13632885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D41F6-1471-5140-B853-E9AE63CD62C6}" type="datetimeFigureOut">
              <a:rPr lang="en-US" smtClean="0"/>
              <a:t>23/10/17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82D9B-B359-3148-A65E-7A55DD92ADCE}" type="slidenum">
              <a:rPr lang="en-US" smtClean="0"/>
              <a:t>‹#›</a:t>
            </a:fld>
            <a:endParaRPr lang="en-US"/>
          </a:p>
        </p:txBody>
      </p:sp>
    </p:spTree>
    <p:extLst>
      <p:ext uri="{BB962C8B-B14F-4D97-AF65-F5344CB8AC3E}">
        <p14:creationId xmlns:p14="http://schemas.microsoft.com/office/powerpoint/2010/main" val="3760332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Magic Ink</a:t>
            </a:r>
            <a:endParaRPr lang="en-US" dirty="0"/>
          </a:p>
        </p:txBody>
      </p:sp>
      <p:sp>
        <p:nvSpPr>
          <p:cNvPr id="3" name="Subtitle 2"/>
          <p:cNvSpPr>
            <a:spLocks noGrp="1"/>
          </p:cNvSpPr>
          <p:nvPr>
            <p:ph type="subTitle" idx="1"/>
          </p:nvPr>
        </p:nvSpPr>
        <p:spPr/>
        <p:txBody>
          <a:bodyPr/>
          <a:lstStyle/>
          <a:p>
            <a:r>
              <a:rPr lang="en-US" dirty="0" smtClean="0"/>
              <a:t>Summary of Bret Victor’s Paper</a:t>
            </a:r>
          </a:p>
        </p:txBody>
      </p:sp>
    </p:spTree>
    <p:extLst>
      <p:ext uri="{BB962C8B-B14F-4D97-AF65-F5344CB8AC3E}">
        <p14:creationId xmlns:p14="http://schemas.microsoft.com/office/powerpoint/2010/main" val="182838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pic>
        <p:nvPicPr>
          <p:cNvPr id="4" name="Content Placeholder 3"/>
          <p:cNvPicPr>
            <a:picLocks noGrp="1" noChangeAspect="1"/>
          </p:cNvPicPr>
          <p:nvPr>
            <p:ph idx="1"/>
          </p:nvPr>
        </p:nvPicPr>
        <p:blipFill>
          <a:blip r:embed="rId2"/>
          <a:srcRect l="-5848" r="-5848"/>
          <a:stretch>
            <a:fillRect/>
          </a:stretch>
        </p:blipFill>
        <p:spPr/>
      </p:pic>
    </p:spTree>
    <p:extLst>
      <p:ext uri="{BB962C8B-B14F-4D97-AF65-F5344CB8AC3E}">
        <p14:creationId xmlns:p14="http://schemas.microsoft.com/office/powerpoint/2010/main" val="358478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data</a:t>
            </a:r>
            <a:endParaRPr lang="en-US" dirty="0"/>
          </a:p>
        </p:txBody>
      </p:sp>
      <p:pic>
        <p:nvPicPr>
          <p:cNvPr id="4" name="Content Placeholder 3"/>
          <p:cNvPicPr>
            <a:picLocks noGrp="1" noChangeAspect="1"/>
          </p:cNvPicPr>
          <p:nvPr>
            <p:ph idx="1"/>
          </p:nvPr>
        </p:nvPicPr>
        <p:blipFill>
          <a:blip r:embed="rId2"/>
          <a:srcRect l="-5848" r="-5848"/>
          <a:stretch>
            <a:fillRect/>
          </a:stretch>
        </p:blipFill>
        <p:spPr/>
      </p:pic>
    </p:spTree>
    <p:extLst>
      <p:ext uri="{BB962C8B-B14F-4D97-AF65-F5344CB8AC3E}">
        <p14:creationId xmlns:p14="http://schemas.microsoft.com/office/powerpoint/2010/main" val="105678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time</a:t>
            </a:r>
            <a:endParaRPr lang="en-US" dirty="0"/>
          </a:p>
        </p:txBody>
      </p:sp>
      <p:pic>
        <p:nvPicPr>
          <p:cNvPr id="4" name="Content Placeholder 3"/>
          <p:cNvPicPr>
            <a:picLocks noGrp="1" noChangeAspect="1"/>
          </p:cNvPicPr>
          <p:nvPr>
            <p:ph idx="1"/>
          </p:nvPr>
        </p:nvPicPr>
        <p:blipFill>
          <a:blip r:embed="rId2"/>
          <a:srcRect t="-264010" b="-264010"/>
          <a:stretch>
            <a:fillRect/>
          </a:stretch>
        </p:blipFill>
        <p:spPr/>
      </p:pic>
    </p:spTree>
    <p:extLst>
      <p:ext uri="{BB962C8B-B14F-4D97-AF65-F5344CB8AC3E}">
        <p14:creationId xmlns:p14="http://schemas.microsoft.com/office/powerpoint/2010/main" val="285774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space</a:t>
            </a:r>
            <a:endParaRPr lang="en-US" dirty="0"/>
          </a:p>
        </p:txBody>
      </p:sp>
      <p:pic>
        <p:nvPicPr>
          <p:cNvPr id="4" name="Content Placeholder 3"/>
          <p:cNvPicPr>
            <a:picLocks noGrp="1" noChangeAspect="1"/>
          </p:cNvPicPr>
          <p:nvPr>
            <p:ph idx="1"/>
          </p:nvPr>
        </p:nvPicPr>
        <p:blipFill>
          <a:blip r:embed="rId2"/>
          <a:srcRect l="-83256" r="-83256"/>
          <a:stretch>
            <a:fillRect/>
          </a:stretch>
        </p:blipFill>
        <p:spPr/>
      </p:pic>
    </p:spTree>
    <p:extLst>
      <p:ext uri="{BB962C8B-B14F-4D97-AF65-F5344CB8AC3E}">
        <p14:creationId xmlns:p14="http://schemas.microsoft.com/office/powerpoint/2010/main" val="75025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Information Software</a:t>
            </a:r>
            <a:endParaRPr lang="en-US" dirty="0"/>
          </a:p>
        </p:txBody>
      </p:sp>
      <p:sp>
        <p:nvSpPr>
          <p:cNvPr id="3" name="Content Placeholder 2"/>
          <p:cNvSpPr>
            <a:spLocks noGrp="1"/>
          </p:cNvSpPr>
          <p:nvPr>
            <p:ph idx="1"/>
          </p:nvPr>
        </p:nvSpPr>
        <p:spPr/>
        <p:txBody>
          <a:bodyPr>
            <a:normAutofit fontScale="77500" lnSpcReduction="20000"/>
          </a:bodyPr>
          <a:lstStyle/>
          <a:p>
            <a:r>
              <a:rPr lang="en-US" dirty="0"/>
              <a:t>Software design consists of graphic design (drawing pictures) and industrial design (allowing for mechanical manipulation). </a:t>
            </a:r>
            <a:endParaRPr lang="en-US" dirty="0" smtClean="0"/>
          </a:p>
          <a:p>
            <a:r>
              <a:rPr lang="en-US" dirty="0"/>
              <a:t>Information software is for learning an internal model. Manipulation software is for creating an external model. Communication software is for communicating a shared model. </a:t>
            </a:r>
            <a:endParaRPr lang="en-US" dirty="0" smtClean="0"/>
          </a:p>
          <a:p>
            <a:r>
              <a:rPr lang="en-US" dirty="0"/>
              <a:t>Manipulation software design is hard, but most software is information software. </a:t>
            </a:r>
            <a:endParaRPr lang="en-US" dirty="0" smtClean="0"/>
          </a:p>
          <a:p>
            <a:r>
              <a:rPr lang="en-US" dirty="0"/>
              <a:t>Information software design is the design of context-sensitive information graphics. Information software is not a machine, but a medium for visual communication. </a:t>
            </a:r>
            <a:endParaRPr lang="en-US" dirty="0" smtClean="0"/>
          </a:p>
        </p:txBody>
      </p:sp>
    </p:spTree>
    <p:extLst>
      <p:ext uri="{BB962C8B-B14F-4D97-AF65-F5344CB8AC3E}">
        <p14:creationId xmlns:p14="http://schemas.microsoft.com/office/powerpoint/2010/main" val="146180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Context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Context can be inferred from the environment, which can include physical sensors, other information software, documents created with manipulation software, and data such as email which acts as a user profile. </a:t>
            </a:r>
          </a:p>
          <a:p>
            <a:r>
              <a:rPr lang="en-US" dirty="0" smtClean="0"/>
              <a:t>Context can be inferred from a history of past environments and interactions. Last-value predictors provide a rudimentary approach. Learning predictors can infer patterns and make dynamic predictions. </a:t>
            </a:r>
          </a:p>
          <a:p>
            <a:r>
              <a:rPr lang="en-US" dirty="0" smtClean="0"/>
              <a:t>Context can be inferred from user interaction, but only as a last resort. The best way to reduce or eliminate interaction is through information-rich graphic design that uses the environment and history. Remaining interaction can be reduced with graphical manipulation, relative navigation, and tight feedback loops. </a:t>
            </a:r>
          </a:p>
        </p:txBody>
      </p:sp>
    </p:spTree>
    <p:extLst>
      <p:ext uri="{BB962C8B-B14F-4D97-AF65-F5344CB8AC3E}">
        <p14:creationId xmlns:p14="http://schemas.microsoft.com/office/powerpoint/2010/main" val="167385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Information</a:t>
            </a:r>
            <a:r>
              <a:rPr lang="en-US" baseline="0" dirty="0" smtClean="0"/>
              <a:t> Software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information software revolution will require public recognition that information software is a medium of visual communication, designers with talent, skill, and tools, simple and general platforms, and an environment that encourages creativity and sharing. </a:t>
            </a:r>
          </a:p>
          <a:p>
            <a:r>
              <a:rPr lang="en-US" dirty="0" smtClean="0"/>
              <a:t>A design tool for dynamic graphics that infers behavior from mockups may allow for natural- feeling creative design with no engineering-related distractions. </a:t>
            </a:r>
          </a:p>
          <a:p>
            <a:r>
              <a:rPr lang="en-US" dirty="0" smtClean="0"/>
              <a:t>Learning predictors exist and are effective. For them to become widespread, simple abstractions must be invented. </a:t>
            </a:r>
          </a:p>
        </p:txBody>
      </p:sp>
    </p:spTree>
    <p:extLst>
      <p:ext uri="{BB962C8B-B14F-4D97-AF65-F5344CB8AC3E}">
        <p14:creationId xmlns:p14="http://schemas.microsoft.com/office/powerpoint/2010/main" val="85072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Less Explicit</a:t>
            </a:r>
            <a:r>
              <a:rPr lang="en-US" baseline="0" dirty="0" smtClean="0"/>
              <a:t> Interaction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information ecosystem of views and translators may be able to offer relevant information of all forms with minimal interaction. Key aspects include topic nomination and translation, confidence levels, learning through feedback, and a fine-grained modular structure wherein small software providers can thrive. </a:t>
            </a:r>
          </a:p>
          <a:p>
            <a:r>
              <a:rPr lang="en-US" dirty="0" smtClean="0"/>
              <a:t>As technology related to graphics, the environment, and history undergoes revolutionary improvements, interaction will become even more of a critical bottleneck. The best approach is to work towards eliminating it. </a:t>
            </a:r>
          </a:p>
          <a:p>
            <a:r>
              <a:rPr lang="en-US" dirty="0" smtClean="0"/>
              <a:t>Two centuries ago, </a:t>
            </a:r>
            <a:r>
              <a:rPr lang="en-US" dirty="0" err="1" smtClean="0"/>
              <a:t>Playfair</a:t>
            </a:r>
            <a:r>
              <a:rPr lang="en-US" dirty="0" smtClean="0"/>
              <a:t> invented statistical graphics and changed the world. The time is ripe for another designer to invent the fundamental context-sensitive graphical forms, and change the world again. </a:t>
            </a:r>
          </a:p>
          <a:p>
            <a:endParaRPr lang="en-US" dirty="0"/>
          </a:p>
        </p:txBody>
      </p:sp>
    </p:spTree>
    <p:extLst>
      <p:ext uri="{BB962C8B-B14F-4D97-AF65-F5344CB8AC3E}">
        <p14:creationId xmlns:p14="http://schemas.microsoft.com/office/powerpoint/2010/main" val="415859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Information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Much of Bret Victor’s thinking is now in the mainstream.</a:t>
            </a:r>
          </a:p>
          <a:p>
            <a:r>
              <a:rPr lang="en-US" dirty="0" smtClean="0"/>
              <a:t>The focus is on how we present and communicate information.</a:t>
            </a:r>
          </a:p>
          <a:p>
            <a:r>
              <a:rPr lang="en-US" dirty="0" smtClean="0"/>
              <a:t>And what computing can do to make that communication go better.</a:t>
            </a:r>
          </a:p>
          <a:p>
            <a:r>
              <a:rPr lang="en-US" dirty="0" smtClean="0"/>
              <a:t>He distinguishes between information software, communication software and manipulation software.</a:t>
            </a:r>
          </a:p>
          <a:p>
            <a:r>
              <a:rPr lang="en-US" dirty="0" smtClean="0"/>
              <a:t>Focus is on information software.</a:t>
            </a:r>
          </a:p>
          <a:p>
            <a:r>
              <a:rPr lang="en-US" dirty="0" smtClean="0"/>
              <a:t>His exposition is clear and well-motivated.</a:t>
            </a:r>
          </a:p>
        </p:txBody>
      </p:sp>
    </p:spTree>
    <p:extLst>
      <p:ext uri="{BB962C8B-B14F-4D97-AF65-F5344CB8AC3E}">
        <p14:creationId xmlns:p14="http://schemas.microsoft.com/office/powerpoint/2010/main" val="390099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Redesigning:</a:t>
            </a:r>
            <a:r>
              <a:rPr lang="en-US" baseline="0" dirty="0" smtClean="0"/>
              <a:t> Old Design</a:t>
            </a:r>
            <a:endParaRPr lang="en-US" dirty="0"/>
          </a:p>
        </p:txBody>
      </p:sp>
      <p:pic>
        <p:nvPicPr>
          <p:cNvPr id="4" name="Content Placeholder 3"/>
          <p:cNvPicPr>
            <a:picLocks noGrp="1" noChangeAspect="1"/>
          </p:cNvPicPr>
          <p:nvPr>
            <p:ph idx="1"/>
          </p:nvPr>
        </p:nvPicPr>
        <p:blipFill>
          <a:blip r:embed="rId2"/>
          <a:srcRect t="5988" b="5988"/>
          <a:stretch>
            <a:fillRect/>
          </a:stretch>
        </p:blipFill>
        <p:spPr/>
      </p:pic>
    </p:spTree>
    <p:extLst>
      <p:ext uri="{BB962C8B-B14F-4D97-AF65-F5344CB8AC3E}">
        <p14:creationId xmlns:p14="http://schemas.microsoft.com/office/powerpoint/2010/main" val="247144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Might People Want to Know?</a:t>
            </a:r>
            <a:endParaRPr lang="en-US" dirty="0"/>
          </a:p>
        </p:txBody>
      </p:sp>
      <p:sp>
        <p:nvSpPr>
          <p:cNvPr id="3" name="Content Placeholder 2"/>
          <p:cNvSpPr>
            <a:spLocks noGrp="1"/>
          </p:cNvSpPr>
          <p:nvPr>
            <p:ph idx="1"/>
          </p:nvPr>
        </p:nvSpPr>
        <p:spPr/>
        <p:txBody>
          <a:bodyPr/>
          <a:lstStyle/>
          <a:p>
            <a:r>
              <a:rPr lang="en-US" dirty="0"/>
              <a:t>What movies are showing today, at which times?</a:t>
            </a:r>
          </a:p>
          <a:p>
            <a:r>
              <a:rPr lang="en-US" dirty="0"/>
              <a:t>What movies are showing around a particular time?</a:t>
            </a:r>
          </a:p>
          <a:p>
            <a:r>
              <a:rPr lang="en-US" dirty="0"/>
              <a:t>Where are they showing?</a:t>
            </a:r>
          </a:p>
          <a:p>
            <a:r>
              <a:rPr lang="en-US" dirty="0"/>
              <a:t>What are they about?</a:t>
            </a:r>
          </a:p>
          <a:p>
            <a:r>
              <a:rPr lang="en-US" dirty="0"/>
              <a:t>Are they good?</a:t>
            </a:r>
          </a:p>
        </p:txBody>
      </p:sp>
    </p:spTree>
    <p:extLst>
      <p:ext uri="{BB962C8B-B14F-4D97-AF65-F5344CB8AC3E}">
        <p14:creationId xmlns:p14="http://schemas.microsoft.com/office/powerpoint/2010/main" val="406408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Design</a:t>
            </a:r>
            <a:endParaRPr lang="en-US" dirty="0"/>
          </a:p>
        </p:txBody>
      </p:sp>
      <p:pic>
        <p:nvPicPr>
          <p:cNvPr id="4" name="Content Placeholder 3"/>
          <p:cNvPicPr>
            <a:picLocks noGrp="1" noChangeAspect="1"/>
          </p:cNvPicPr>
          <p:nvPr>
            <p:ph idx="1"/>
          </p:nvPr>
        </p:nvPicPr>
        <p:blipFill>
          <a:blip r:embed="rId2"/>
          <a:srcRect l="8726" r="8726"/>
          <a:stretch>
            <a:fillRect/>
          </a:stretch>
        </p:blipFill>
        <p:spPr/>
      </p:pic>
    </p:spTree>
    <p:extLst>
      <p:ext uri="{BB962C8B-B14F-4D97-AF65-F5344CB8AC3E}">
        <p14:creationId xmlns:p14="http://schemas.microsoft.com/office/powerpoint/2010/main" val="213180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software add?</a:t>
            </a:r>
            <a:endParaRPr lang="en-US" dirty="0"/>
          </a:p>
        </p:txBody>
      </p:sp>
      <p:sp>
        <p:nvSpPr>
          <p:cNvPr id="3" name="Content Placeholder 2"/>
          <p:cNvSpPr>
            <a:spLocks noGrp="1"/>
          </p:cNvSpPr>
          <p:nvPr>
            <p:ph idx="1"/>
          </p:nvPr>
        </p:nvSpPr>
        <p:spPr/>
        <p:txBody>
          <a:bodyPr/>
          <a:lstStyle/>
          <a:p>
            <a:r>
              <a:rPr lang="en-US" dirty="0" smtClean="0"/>
              <a:t>The previous redesign is mainly to do with graphics and presentation.</a:t>
            </a:r>
          </a:p>
          <a:p>
            <a:r>
              <a:rPr lang="en-US" dirty="0" smtClean="0"/>
              <a:t>So it says what design can do for software.</a:t>
            </a:r>
          </a:p>
          <a:p>
            <a:r>
              <a:rPr lang="en-US" dirty="0" smtClean="0"/>
              <a:t>But</a:t>
            </a:r>
            <a:r>
              <a:rPr lang="mr-IN" dirty="0" smtClean="0"/>
              <a:t>…</a:t>
            </a:r>
            <a:r>
              <a:rPr lang="en-US" dirty="0" smtClean="0"/>
              <a:t> what can software do for design?</a:t>
            </a:r>
          </a:p>
          <a:p>
            <a:r>
              <a:rPr lang="en-US" dirty="0" smtClean="0"/>
              <a:t>Bret Victor says the key is “context” </a:t>
            </a:r>
            <a:r>
              <a:rPr lang="mr-IN" dirty="0" smtClean="0"/>
              <a:t>–</a:t>
            </a:r>
            <a:r>
              <a:rPr lang="en-US" dirty="0" smtClean="0"/>
              <a:t> context is stuff like time, place, history, interest, </a:t>
            </a:r>
            <a:r>
              <a:rPr lang="mr-IN" dirty="0" smtClean="0"/>
              <a:t>…</a:t>
            </a:r>
            <a:endParaRPr lang="en-US" dirty="0" smtClean="0"/>
          </a:p>
        </p:txBody>
      </p:sp>
    </p:spTree>
    <p:extLst>
      <p:ext uri="{BB962C8B-B14F-4D97-AF65-F5344CB8AC3E}">
        <p14:creationId xmlns:p14="http://schemas.microsoft.com/office/powerpoint/2010/main" val="230440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software is good at</a:t>
            </a:r>
            <a:endParaRPr lang="en-US" dirty="0"/>
          </a:p>
        </p:txBody>
      </p:sp>
      <p:sp>
        <p:nvSpPr>
          <p:cNvPr id="3" name="Content Placeholder 2"/>
          <p:cNvSpPr>
            <a:spLocks noGrp="1"/>
          </p:cNvSpPr>
          <p:nvPr>
            <p:ph idx="1"/>
          </p:nvPr>
        </p:nvSpPr>
        <p:spPr/>
        <p:txBody>
          <a:bodyPr/>
          <a:lstStyle/>
          <a:p>
            <a:r>
              <a:rPr lang="en-US" dirty="0"/>
              <a:t>Software can:</a:t>
            </a:r>
          </a:p>
          <a:p>
            <a:pPr lvl="1"/>
            <a:r>
              <a:rPr lang="en-US" dirty="0"/>
              <a:t>infer the </a:t>
            </a:r>
            <a:r>
              <a:rPr lang="en-US" b="1" dirty="0"/>
              <a:t>context</a:t>
            </a:r>
            <a:r>
              <a:rPr lang="en-US" dirty="0"/>
              <a:t> in which its data is needed,</a:t>
            </a:r>
          </a:p>
          <a:p>
            <a:pPr lvl="1"/>
            <a:r>
              <a:rPr lang="en-US" b="1" dirty="0"/>
              <a:t>winnow</a:t>
            </a:r>
            <a:r>
              <a:rPr lang="en-US" dirty="0"/>
              <a:t> the data to exclude the irrelevant, and</a:t>
            </a:r>
          </a:p>
          <a:p>
            <a:pPr lvl="1"/>
            <a:r>
              <a:rPr lang="en-US" b="1" dirty="0"/>
              <a:t>generate</a:t>
            </a:r>
            <a:r>
              <a:rPr lang="en-US" dirty="0"/>
              <a:t> a graphic which directly addresses the present needs</a:t>
            </a:r>
            <a:r>
              <a:rPr lang="en-US" dirty="0" smtClean="0"/>
              <a:t>.</a:t>
            </a:r>
          </a:p>
          <a:p>
            <a:r>
              <a:rPr lang="en-US" dirty="0" smtClean="0"/>
              <a:t>Context is always approximate in some sense.</a:t>
            </a:r>
          </a:p>
          <a:p>
            <a:r>
              <a:rPr lang="en-US" dirty="0" smtClean="0"/>
              <a:t>This is qualitatively different from older forms of information presentation.</a:t>
            </a:r>
          </a:p>
        </p:txBody>
      </p:sp>
    </p:spTree>
    <p:extLst>
      <p:ext uri="{BB962C8B-B14F-4D97-AF65-F5344CB8AC3E}">
        <p14:creationId xmlns:p14="http://schemas.microsoft.com/office/powerpoint/2010/main" val="246227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 train</a:t>
            </a:r>
            <a:endParaRPr lang="en-US" dirty="0"/>
          </a:p>
        </p:txBody>
      </p:sp>
      <p:pic>
        <p:nvPicPr>
          <p:cNvPr id="4" name="Content Placeholder 3"/>
          <p:cNvPicPr>
            <a:picLocks noGrp="1" noChangeAspect="1"/>
          </p:cNvPicPr>
          <p:nvPr>
            <p:ph idx="1"/>
          </p:nvPr>
        </p:nvPicPr>
        <p:blipFill>
          <a:blip r:embed="rId2"/>
          <a:srcRect t="-6109" b="-6109"/>
          <a:stretch>
            <a:fillRect/>
          </a:stretch>
        </p:blipFill>
        <p:spPr/>
      </p:pic>
    </p:spTree>
    <p:extLst>
      <p:ext uri="{BB962C8B-B14F-4D97-AF65-F5344CB8AC3E}">
        <p14:creationId xmlns:p14="http://schemas.microsoft.com/office/powerpoint/2010/main" val="235817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time</a:t>
            </a:r>
            <a:endParaRPr lang="en-US" dirty="0"/>
          </a:p>
        </p:txBody>
      </p:sp>
      <p:pic>
        <p:nvPicPr>
          <p:cNvPr id="6" name="Content Placeholder 5"/>
          <p:cNvPicPr>
            <a:picLocks noGrp="1" noChangeAspect="1"/>
          </p:cNvPicPr>
          <p:nvPr>
            <p:ph idx="1"/>
          </p:nvPr>
        </p:nvPicPr>
        <p:blipFill>
          <a:blip r:embed="rId2"/>
          <a:srcRect t="-6109" b="-6109"/>
          <a:stretch>
            <a:fillRect/>
          </a:stretch>
        </p:blipFill>
        <p:spPr/>
      </p:pic>
    </p:spTree>
    <p:extLst>
      <p:ext uri="{BB962C8B-B14F-4D97-AF65-F5344CB8AC3E}">
        <p14:creationId xmlns:p14="http://schemas.microsoft.com/office/powerpoint/2010/main" val="3674745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TotalTime>
  <Words>676</Words>
  <Application>Microsoft Macintosh PowerPoint</Application>
  <PresentationFormat>On-screen Show (4:3)</PresentationFormat>
  <Paragraphs>52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Magic Ink</vt:lpstr>
      <vt:lpstr>Presenting Information</vt:lpstr>
      <vt:lpstr>Redesigning: Old Design</vt:lpstr>
      <vt:lpstr>What Might People Want to Know?</vt:lpstr>
      <vt:lpstr>New Design</vt:lpstr>
      <vt:lpstr>What can software add?</vt:lpstr>
      <vt:lpstr>What software is good at</vt:lpstr>
      <vt:lpstr>Getting a train</vt:lpstr>
      <vt:lpstr>Adding time</vt:lpstr>
      <vt:lpstr>More detail</vt:lpstr>
      <vt:lpstr>Integrating data</vt:lpstr>
      <vt:lpstr>Navigating time</vt:lpstr>
      <vt:lpstr>Navigating space</vt:lpstr>
      <vt:lpstr>Summary: Information Software</vt:lpstr>
      <vt:lpstr>Summary: Context</vt:lpstr>
      <vt:lpstr>Summary: Information Software</vt:lpstr>
      <vt:lpstr>Summary: Less Explicit Interaction</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Magic Ink</dc:title>
  <dc:creator>Stuart Anderson</dc:creator>
  <cp:lastModifiedBy>Stuart Anderson</cp:lastModifiedBy>
  <cp:revision>5</cp:revision>
  <dcterms:created xsi:type="dcterms:W3CDTF">2017-10-23T10:50:44Z</dcterms:created>
  <dcterms:modified xsi:type="dcterms:W3CDTF">2017-10-23T13:00:03Z</dcterms:modified>
</cp:coreProperties>
</file>