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7"/>
  </p:notesMasterIdLst>
  <p:sldIdLst>
    <p:sldId id="256" r:id="rId2"/>
    <p:sldId id="273" r:id="rId3"/>
    <p:sldId id="286" r:id="rId4"/>
    <p:sldId id="274" r:id="rId5"/>
    <p:sldId id="283" r:id="rId6"/>
    <p:sldId id="285" r:id="rId7"/>
    <p:sldId id="284" r:id="rId8"/>
    <p:sldId id="282" r:id="rId9"/>
    <p:sldId id="287" r:id="rId10"/>
    <p:sldId id="299" r:id="rId11"/>
    <p:sldId id="301" r:id="rId12"/>
    <p:sldId id="300" r:id="rId13"/>
    <p:sldId id="302" r:id="rId14"/>
    <p:sldId id="288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8" r:id="rId23"/>
    <p:sldId id="297" r:id="rId24"/>
    <p:sldId id="303" r:id="rId25"/>
    <p:sldId id="30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4660"/>
  </p:normalViewPr>
  <p:slideViewPr>
    <p:cSldViewPr snapToGrid="0">
      <p:cViewPr>
        <p:scale>
          <a:sx n="84" d="100"/>
          <a:sy n="84" d="100"/>
        </p:scale>
        <p:origin x="1448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08:52:07.98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1 548 24575,'99'6'0,"0"0"0,0 0 0,0-1 0,-3 0 0,4-2 0,-15 1 0,-34 1 0,-37-1 0,8-4 0,-17-9 0,4-3 0,-3-15 0,5 4 0,1-11 0,0 4 0,5-5 0,1-1 0,6 0 0,6-1 0,2 0 0,-1 5 0,5 2 0,-7 7 0,7-1 0,-7 6 0,5 1 0,-5 11 0,7-5 0,-1 10 0,-5-4 0,4 5 0,-5 0 0,0 0 0,5 0 0,-10 0 0,10 0 0,-2 4 0,-1 2 0,-6 0 0,-9 4 0,-7-9 0,1 3 0,0-4 0,0 0 0,-1 0 0,-4-4 0,4-7 0,-4-5 0,6-5 0,-1 0 0,6 4 0,7 1 0,0 5 0,11 5 0,-11-4 0,11 9 0,-11-4 0,11 5 0,-10 0 0,10 0 0,-11 0 0,5 0 0,-1 0 0,-9 0 0,15 0 0,-15 0 0,9 0 0,-5 0 0,6 0 0,-5 0 0,5 5 0,-7-4 0,-5 4 0,-1-5 0,-5 0 0,0 0 0,0 0 0,-5 0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2:08.6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24575,'4'9'0,"2"6"0,4-4 0,0 9 0,6-3 0,-4 4 0,3 1 0,1-1 0,-4 1 0,3 0 0,1-1 0,-4 1 0,4 0 0,-6-6 0,1 4 0,-1-9 0,-5 4 0,0-5 0,-1 0 0,-3-1 0,8 1 0,-8-1 0,7-3 0,-7 2 0,8-3 0,-8 5 0,8 0 0,-8 0 0,7-1 0,-2 1 0,-1 0 0,4 5 0,-3-4 0,5 9 0,-1-8 0,-5 8 0,4-9 0,-3 9 0,-1-9 0,5 9 0,-4-3 0,4-1 0,1 4 0,-1-9 0,0 10 0,-4-10 0,4 9 0,-5-9 0,6 10 0,-6-5 0,5 0 0,-5 5 0,5-10 0,1 9 0,-1-4 0,-4 6 0,4 0 0,-4-1 0,5 1 0,0-1 0,-1 1 0,1 0 0,1 5 0,-6-3 0,4 3 0,-4-5 0,4-1 0,-4 1 0,4 0 0,-4-1 0,0 7 0,3-5 0,-3 5 0,0-6 0,4-1 0,-4 1 0,0 0 0,4-1 0,-4 1 0,0-1 0,3 1 0,-7-6 0,7 5 0,-8-5 0,8 0 0,-8 5 0,9-5 0,-9 6 0,13 3 0,-12-2 0,12 3 0,-13-4 0,9-1 0,-4 1 0,5-1 0,-5 1 0,3 0 0,-3-1 0,5 1 0,-5 0 0,3-6 0,-8 4 0,8-9 0,-3 10 0,-1-10 0,0 9 0,0-4 0,0 1 0,1 3 0,3-4 0,-3 6 0,0-1 0,4 1 0,-4-1 0,0 1 0,3-6 0,-3 5 0,0-5 0,3 6 0,-3-1 0,0 1 0,3-6 0,-8 4 0,8-3 0,-3 4 0,0 1 0,4 0 0,-9-1 0,8-4 0,-3 3 0,5 12 0,0-6 0,-5 11 0,4-15 0,-4-6 0,-1 4 0,5-3 0,-9 4 0,8-4 0,-3 3 0,-1-9 0,5 9 0,-9-3 0,8-1 0,-3 4 0,4-9 0,-4 10 0,3-10 0,-3 9 0,4-4 0,-4 6 0,3-6 0,-3 4 0,4-3 0,1 4 0,-5 1 0,3 0 0,-3-1 0,6 7 0,-1-5 0,-5 5 0,4-6 0,-4-1 0,5 1 0,-1-6 0,1 5 0,-1-5 0,-4 6 0,4-1 0,-4 1 0,9 4 0,-3 3 0,3-7 0,-4 4 0,-1-10 0,1 6 0,0 0 0,-5-6 0,3 4 0,-3-3 0,5 4 0,0 1 0,0-1 0,-1 1 0,1-6 0,0 5 0,-2-10 0,2 9 0,-6-9 0,5 4 0,-4 0 0,3-4 0,2 9 0,-1-9 0,0 10 0,-4-10 0,4 9 0,-4-4 0,4 1 0,1 3 0,-1-4 0,1 6 0,-1-6 0,6 5 0,-5-5 0,4 0 0,-4 5 0,-1-10 0,0 9 0,1-4 0,-1 1 0,0-2 0,1 0 0,-1-4 0,4 13 0,-3-11 0,4 6 0,-5-9 0,-1-1 0,2 6 0,4-3 0,-3 8 0,8-8 0,-8 9 0,8-9 0,-8 3 0,8 0 0,-9-4 0,10 5 0,-10-1 0,10-3 0,-10 3 0,4-5 0,-5 0 0,0 0 0,-1 0 0,1-1 0,0 1 0,0 0 0,0-5 0,-1 4 0,1-8 0,-5 8 0,4-8 0,-4 7 0,5-2 0,0 4 0,0-1 0,0 1 0,-1 0 0,1-1 0,0 1 0,-1-4 0,1 2 0,0-2 0,0-1 0,-1 4 0,-3-4 0,2 0 0,-3 3 0,5-3 0,-1 5 0,1-1 0,0 1 0,5 0 0,-4 6 0,5-5 0,-6 4 0,-1-5 0,1 0 0,0-1 0,0 1 0,-1-5 0,-4 4 0,4-4 0,-4 4 0,10 1 0,-4 0 0,4 1 0,0 4 0,-4-4 0,4 4 0,-5-5 0,0-1 0,0-3 0,-5 2 0,4-6 0,-8 6 0,3-7 0,-4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2:08.6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24575,'11'26'0,"-4"-5"0,15 7 0,-10-1 0,9-3 0,-9 3 0,9-5 0,-9 0 0,3-1 0,-4-4 0,-1-2 0,0 0 0,0-4 0,0 4 0,0 0 0,0-4 0,-4 4 0,3 0 0,-3-4 0,0 4 0,2-5 0,-2 0 0,-1-1 0,4 1 0,-8 0 0,8 0 0,-8 0 0,8 5 0,-8-4 0,8 4 0,-8 0 0,8-4 0,-8 9 0,8-9 0,-3 10 0,-1-5 0,5 6 0,-4-1 0,5 1 0,0-1 0,-5-4 0,3 3 0,-3-4 0,5 1 0,-1 3 0,-4-4 0,3 1 0,-3 3 0,4-4 0,-4 6 0,4 0 0,-4-1 0,4-4 0,1 3 0,-1-9 0,-4 9 0,3-3 0,-4-1 0,6 4 0,-1-4 0,0 1 0,1 3 0,-1-4 0,-4 1 0,4 3 0,-4-9 0,4 9 0,0-9 0,0 14 0,0-7 0,0 2 0,1 0 0,-5-8 0,3 8 0,-3-4 0,5 6 0,0-1 0,0 1 0,-1 0 0,-4-1 0,4 1 0,-4-1 0,5 1 0,0 0 0,-5-1 0,3 1 0,-3-1 0,5 1 0,-5 0 0,4-1 0,-9-4 0,8 3 0,-7-4 0,7 1 0,-8 3 0,8-4 0,-8 6 0,9-1 0,-9 1 0,8-6 0,-3 5 0,0-5 0,3 5 0,-3 1 0,0 0 0,4-1 0,-5 5 0,6-3 0,-6 3 0,5-5 0,-4-4 0,-1 3 0,5-4 0,-4 6 0,4 0 0,1-1 0,0 1 0,-5-1 0,4 1 0,-5-6 0,1 5 0,3-5 0,-3 0 0,4 5 0,1-5 0,-5 5 0,3 1 0,-2 6 0,3-10 0,2 14 0,-2-14 0,-3 10 0,2 0 0,-2-5 0,4 5 0,0-7 0,-1 1 0,1-1 0,-5 1 0,4 0 0,-5-6 0,6 4 0,-5-3 0,3-1 0,-3 4 0,-1-3 0,4-1 0,-3 4 0,0-9 0,3 10 0,-3-6 0,4 1 0,-5 3 0,4-8 0,-8 4 0,8-5 0,-8 0 0,7 0 0,-2-1 0,-1 1 0,4 0 0,-8-1 0,3 1 0,1 0 0,-4 0 0,7-1 0,-3 0 0,4 0 0,1 1 0,0 0 0,0 5 0,0-4 0,0 9 0,1-4 0,-1 6 0,1-1 0,0 1 0,-1-6 0,1 5 0,4-5 0,-3 0 0,3 5 0,-5-10 0,1 9 0,-2-9 0,2 9 0,-1-9 0,0 4 0,0-5 0,0 0 0,-5 0 0,4-1 0,-8 1 0,8 0 0,-4 0 0,0-1 0,4 1 0,-4 0 0,5 0 0,0 5 0,0-4 0,0 4 0,-4 0 0,3-4 0,-4 4 0,5-5 0,0 5 0,-4-4 0,3 4 0,-4-6 0,5 1 0,-5 0 0,4 0 0,-8-1 0,8 1 0,-8 0 0,7-5 0,-7 4 0,8-4 0,-8 4 0,7 1 0,-2-1 0,3 1 0,1 0 0,-4 5 0,2-4 0,-2 4 0,3-6 0,2 6 0,-6-3 0,4 3 0,-8-6 0,8-3 0,-8 2 0,3-11 0,-4-7 0,-4-7 0,-2-9 0,-1 14 0,3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2:08.6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2:08.6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24575,'9'0'0,"1"4"0,5 2 0,-4 4 0,4 0 0,0 0 0,-4 0 0,4 0 0,-5 0 0,5 0 0,-4 0 0,9 1 0,-9-1 0,4 0 0,0 0 0,-4-5 0,4 4 0,0-3 0,-4 4 0,4 0 0,0 1 0,-4-1 0,10 0 0,-10 0 0,9-4 0,-9 3 0,9-3 0,-8 4 0,8 0 0,-9 0 0,4 0 0,0 0 0,-4 0 0,4 1 0,0-1 0,-4 0 0,9 0 0,-3 1 0,-1 4 0,5-3 0,-9 9 0,3-10 0,1 10 0,-5-10 0,4 9 0,-5-4 0,1 1 0,-1 3 0,1-4 0,-1 6 0,1-1 0,5 1 0,-4-1 0,3-4 0,-4 3 0,-1-4 0,1 6 0,-1-6 0,1 5 0,-1-10 0,0 9 0,0-9 0,1 9 0,-1-9 0,5 14 0,-4-13 0,4 13 0,-10-14 0,5 4 0,-5 0 0,5-4 0,1 9 0,-1-9 0,1 10 0,-1-5 0,0 0 0,1 5 0,-1-5 0,1 0 0,-1 5 0,1-5 0,4 1 0,-3 3 0,3-8 0,-4 8 0,0-3 0,-1-1 0,1 4 0,-1-3 0,1 4 0,4 1 0,-3-1 0,4 1 0,-5-1 0,-1 1 0,1 6 0,5-5 0,-3 11 0,3-11 0,-4 11 0,-2-11 0,2 11 0,-1-11 0,1 11 0,-1-11 0,0 5 0,0 0 0,0-5 0,5 15 0,-4-14 0,4 7 0,-6-15 0,1 4 0,-1-3 0,1 4 0,-1-4 0,1 3 0,-1-4 0,1 6 0,0 0 0,0-1 0,0 1 0,-1-1 0,1 1 0,0 0 0,-5-1 0,4 1 0,-4 0 0,4-1 0,-4 1 0,4-1 0,-4 1 0,5-1 0,-5 1 0,3 0 0,-3-1 0,5 1 0,0-1 0,-5 1 0,3 0 0,-3-6 0,0 4 0,2-9 0,-2 10 0,0-10 0,3 4 0,-8 0 0,8-4 0,-4 4 0,1-5 0,7 9 0,-11-7 0,12 13 0,-12-14 0,7 9 0,-3-9 0,0 10 0,2-10 0,-2 9 0,0-9 0,3 9 0,-3-3 0,0-1 0,4 4 0,-4-3 0,0-1 0,4 4 0,-4-3 0,0 4 0,3-4 0,-3 3 0,-1-4 0,4 0 0,-3 5 0,0-5 0,3 6 0,-3-6 0,0 4 0,3-3 0,-8 4 0,8 1 0,-3-1 0,0 1 0,4-1 0,-4 7 0,1-5 0,3 5 0,-4-6 0,0-1 0,3 1 0,-2 6 0,-1-5 0,4 5 0,-4-7 0,0 1 0,3-1 0,-7-4 0,7 3 0,-8-9 0,8 4 0,-3 0 0,0-4 0,3 4 0,-8-5 0,8 0 0,-8-1 0,8 1 0,-4 5 0,5-4 0,1 10 0,-6-5 0,5 0 0,-5 5 0,6-5 0,-1 0 0,1 4 0,-1-3 0,-4-1 0,4 4 0,-4-3 0,5 4 0,-5 1 0,3 0 0,-3-1 0,5 1 0,0-1 0,-1 1 0,1 0 0,0-1 0,0 1 0,-5-1 0,3 1 0,-2 6 0,4-5 0,5 20 0,-4-17 0,-1 11 0,-1-15 0,-3 6 0,3-5 0,2 5 0,-6-7 0,3-5 0,-3 5 0,-1-10 0,5 9 0,-9-9 0,8 4 0,-8-5 0,8 5 0,-8-4 0,9 4 0,-9-5 0,3-1 0,0 1 0,-3 0 0,4 0 0,-1-1 0,-3 1 0,8 0 0,-8 0 0,8-1 0,-8 1 0,7 0 0,-6 0 0,6-5 0,-7 4 0,8-4 0,-8 5 0,8 0 0,-8-1 0,8 1 0,-8 0 0,7 0 0,-7-1 0,9 6 0,-5-4 0,1 4 0,7-1 0,-11-3 0,11 9 0,-7-9 0,0 4 0,3-6 0,-8 1 0,7 0 0,-7 0 0,8-5 0,-8-1 0,2-4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2:08.6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24575,'14'0'0,"-1"0"0,2 0 0,-4 4 0,4 2 0,-6 4 0,1-5 0,0-1 0,0-4 0,-5 5 0,3-4 0,-6 7 0,6-7 0,-3 7 0,4-7 0,1 7 0,-1-6 0,1 6 0,0-3 0,-1 1 0,1 2 0,-1-3 0,1 5 0,-1-5 0,-4 3 0,4-7 0,-4 8 0,5-8 0,0 3 0,-5 1 0,4-4 0,-4 7 0,5-7 0,0 4 0,0-1 0,-1 1 0,1 1 0,-1 2 0,1-3 0,0 0 0,-1 4 0,1-4 0,0 1 0,-1 2 0,1-2 0,0-1 0,0 4 0,0-4 0,-1 1 0,1 3 0,0-4 0,0 0 0,-1 4 0,1-3 0,0-1 0,0 4 0,-5-4 0,4 5 0,-4-5 0,5 4 0,0-4 0,0 5 0,-1-4 0,1 2 0,0-2 0,0 4 0,-1-1 0,1 1 0,0 0 0,0 0 0,-1-1 0,1 1 0,0-5 0,0 4 0,-1-3 0,1 3 0,0 1 0,0 0 0,-1-5 0,1 4 0,0-4 0,-5 5 0,4-4 0,-4 2 0,5-2 0,0 4 0,0-5 0,-5 4 0,4-4 0,-4 5 0,5 0 0,-5-1 0,4 1 0,-4-5 0,5 4 0,-5-4 0,4 5 0,-4 0 0,5-1 0,0 1 0,-1 0 0,-3-1 0,2-3 0,-2 2 0,-1-2 0,4 3 0,-4 1 0,1 0 0,2 0 0,-2-5 0,4 4 0,-1-4 0,1 5 0,0 0 0,-5 0 0,4-1 0,-4 1 0,5 0 0,-1-1 0,-3 1 0,2-1 0,-2 1 0,3 0 0,1 0 0,0-1 0,0 1 0,-1 0 0,1 0 0,0-1 0,0 1 0,0 5 0,0-4 0,0 4 0,0-5 0,-1 0 0,1-1 0,0 1 0,0 5 0,0-4 0,0 4 0,0 0 0,1 2 0,-1-1 0,1 4 0,4-8 0,-3 8 0,3-3 0,-4-1 0,-1 4 0,1-3 0,4 0 0,-3 3 0,4-3 0,-6-1 0,1 4 0,-1-3 0,1-1 0,-1 4 0,0-9 0,1 10 0,-1-10 0,0 9 0,-4-9 0,3 9 0,-3-9 0,4 9 0,0-8 0,-4 8 0,3-9 0,-3 9 0,4-9 0,-4 10 0,2-10 0,-2 9 0,4-9 0,1 9 0,-6-3 0,4-1 0,-3 4 0,0-9 0,3 10 0,-3-10 0,4 9 0,-4-9 0,4 9 0,-5-9 0,1 10 0,3-10 0,-4 13 0,6-6 0,-1 2 0,-4 1 0,3-10 0,-3 9 0,-1-9 0,5 9 0,-5-8 0,1 8 0,3-9 0,-8 4 0,8 0 0,-8-4 0,8 4 0,-3 0 0,0-4 0,-1 4 0,-1-5 0,2 5 0,-1-4 0,4 4 0,-8 0 0,8-4 0,-8 4 0,8-5 0,-8 0 0,8-1 0,-8 1 0,7 0 0,-7 0 0,9 5 0,-9-4 0,8 4 0,-8-5 0,8 5 0,-8-4 0,9 4 0,-9 0 0,7-4 0,-2 4 0,-1 0 0,4-4 0,-3 9 0,4-4 0,0 5 0,-4 0 0,3-5 0,-3 4 0,-1-9 0,5 10 0,-9-10 0,8 4 0,-8 0 0,8-4 0,-8 4 0,8-5 0,-8 0 0,8-1 0,-8 6 0,7-3 0,-7 3 0,4 0 0,-1-4 0,-3 4 0,8 0 0,-7-4 0,7 9 0,-8-9 0,9 4 0,-9 0 0,8 2 0,-8-1 0,9 4 0,-9-9 0,4 10 0,-1-10 0,-3 9 0,8-4 0,-8 1 0,9 3 0,-9-4 0,9 6 0,-9-1 0,8-4 0,-8 3 0,8 6 0,-8-7 0,9 11 0,-9-19 0,4 9 0,-1-9 0,-3 9 0,4-9 0,0 10 0,-4-10 0,4 4 0,-1 0 0,-2-4 0,2 4 0,1-5 0,-4 5 0,3-4 0,0 4 0,-2-5 0,2-1 0,0 1 0,-3 5 0,3-4 0,1 4 0,-4-5 0,3 0 0,-4-1 0,5 1 0,-4 0 0,3 0 0,0-1 0,-3 1 0,4 0 0,-1 5 0,-2-4 0,7 4 0,-8-5 0,3 0 0,-4-1 0,5 1 0,-4 0 0,3-1 0,-4 5 0,0 1 0,4 0 0,-3 5 0,8-9 0,-8 4 0,4-5 0,-5 0 0,4-5 0,-3 3 0,3-3 0,-4 5 0,5-1 0,0 6 0,6 1 0,-5 6 0,3-1 0,-3 1 0,6 6 0,-1-5 0,-1-1 0,1-1 0,-5-5 0,3 0 0,-3 5 0,-1-10 0,4 4 0,-8 0 0,8-4 0,-8 4 0,8 0 0,-7-4 0,7 10 0,-3-5 0,0 5 0,4 1 0,-5-6 0,6 5 0,-5-5 0,3 0 0,-8 5 0,8-10 0,-8 4 0,7-5 0,-7-1 0,4 1 0,-1 0 0,-3 0 0,4 0 0,-5-1 0,4-3 0,-3 2 0,3-2 0,1 3 0,-4 1 0,3 0 0,0 0 0,-3-1 0,8 1 0,-8 0 0,8 5 0,-8 1 0,9 6 0,-9-6 0,9 4 0,-9-3 0,4-1 0,-1-1 0,-3-5 0,4 0 0,-5-1 0,4 1 0,-3 0 0,3 0 0,-4-1 0,0 1 0,0-1 0,0 0 0,4-4 0,-3-1 0,3-4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2:08.6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24575,'4'9'0,"2"6"0,4-4 0,0 9 0,6-3 0,-4 4 0,3 1 0,1-1 0,-4 1 0,3 0 0,1-1 0,-4 1 0,4 0 0,-6-6 0,1 4 0,-1-9 0,-5 4 0,0-5 0,-1 0 0,-3-1 0,8 1 0,-8-1 0,7-3 0,-7 2 0,8-3 0,-8 5 0,8 0 0,-8 0 0,7-1 0,-2 1 0,-1 0 0,4 5 0,-3-4 0,5 9 0,-1-8 0,-5 8 0,4-9 0,-3 9 0,-1-9 0,5 9 0,-4-3 0,4-1 0,1 4 0,-1-9 0,0 10 0,-4-10 0,4 9 0,-5-9 0,6 10 0,-6-5 0,5 0 0,-5 5 0,5-10 0,1 9 0,-1-4 0,-4 6 0,4 0 0,-4-1 0,5 1 0,0-1 0,-1 1 0,1 0 0,1 5 0,-6-3 0,4 3 0,-4-5 0,4-1 0,-4 1 0,4 0 0,-4-1 0,0 7 0,3-5 0,-3 5 0,0-6 0,4-1 0,-4 1 0,0 0 0,4-1 0,-4 1 0,0-1 0,3 1 0,-7-6 0,7 5 0,-8-5 0,8 0 0,-8 5 0,9-5 0,-9 6 0,13 3 0,-12-2 0,12 3 0,-13-4 0,9-1 0,-4 1 0,5-1 0,-5 1 0,3 0 0,-3-1 0,5 1 0,-5 0 0,3-6 0,-8 4 0,8-9 0,-3 10 0,-1-10 0,0 9 0,0-4 0,0 1 0,1 3 0,3-4 0,-3 6 0,0-1 0,4 1 0,-4-1 0,0 1 0,3-6 0,-3 5 0,0-5 0,3 6 0,-3-1 0,0 1 0,3-6 0,-8 4 0,8-3 0,-3 4 0,0 1 0,4 0 0,-9-1 0,8-4 0,-3 3 0,5 12 0,0-6 0,-5 11 0,4-15 0,-4-6 0,-1 4 0,5-3 0,-9 4 0,8-4 0,-3 3 0,-1-9 0,5 9 0,-9-3 0,8-1 0,-3 4 0,4-9 0,-4 10 0,3-10 0,-3 9 0,4-4 0,-4 6 0,3-6 0,-3 4 0,4-3 0,1 4 0,-5 1 0,3 0 0,-3-1 0,6 7 0,-1-5 0,-5 5 0,4-6 0,-4-1 0,5 1 0,-1-6 0,1 5 0,-1-5 0,-4 6 0,4-1 0,-4 1 0,9 4 0,-3 3 0,3-7 0,-4 4 0,-1-10 0,1 6 0,0 0 0,-5-6 0,3 4 0,-3-3 0,5 4 0,0 1 0,0-1 0,-1 1 0,1-6 0,0 5 0,-2-10 0,2 9 0,-6-9 0,5 4 0,-4 0 0,3-4 0,2 9 0,-1-9 0,0 10 0,-4-10 0,4 9 0,-4-4 0,4 1 0,1 3 0,-1-4 0,1 6 0,-1-6 0,6 5 0,-5-5 0,4 0 0,-4 5 0,-1-10 0,0 9 0,1-4 0,-1 1 0,0-2 0,1 0 0,-1-4 0,4 13 0,-3-11 0,4 6 0,-5-9 0,-1-1 0,2 6 0,4-3 0,-3 8 0,8-8 0,-8 9 0,8-9 0,-8 3 0,8 0 0,-9-4 0,10 5 0,-10-1 0,10-3 0,-10 3 0,4-5 0,-5 0 0,0 0 0,-1 0 0,1-1 0,0 1 0,0 0 0,0-5 0,-1 4 0,1-8 0,-5 8 0,4-8 0,-4 7 0,5-2 0,0 4 0,0-1 0,0 1 0,-1 0 0,1-1 0,0 1 0,-1-4 0,1 2 0,0-2 0,0-1 0,-1 4 0,-3-4 0,2 0 0,-3 3 0,5-3 0,-1 5 0,1-1 0,0 1 0,5 0 0,-4 6 0,5-5 0,-6 4 0,-1-5 0,1 0 0,0-1 0,0 1 0,-1-5 0,-4 4 0,4-4 0,-4 4 0,10 1 0,-4 0 0,4 1 0,0 4 0,-4-4 0,4 4 0,-5-5 0,0-1 0,0-3 0,-5 2 0,4-6 0,-8 6 0,3-7 0,-4 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2:08.6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24575,'11'26'0,"-4"-5"0,15 7 0,-10-1 0,9-3 0,-9 3 0,9-5 0,-9 0 0,3-1 0,-4-4 0,-1-2 0,0 0 0,0-4 0,0 4 0,0 0 0,0-4 0,-4 4 0,3 0 0,-3-4 0,0 4 0,2-5 0,-2 0 0,-1-1 0,4 1 0,-8 0 0,8 0 0,-8 0 0,8 5 0,-8-4 0,8 4 0,-8 0 0,8-4 0,-8 9 0,8-9 0,-3 10 0,-1-5 0,5 6 0,-4-1 0,5 1 0,0-1 0,-5-4 0,3 3 0,-3-4 0,5 1 0,-1 3 0,-4-4 0,3 1 0,-3 3 0,4-4 0,-4 6 0,4 0 0,-4-1 0,4-4 0,1 3 0,-1-9 0,-4 9 0,3-3 0,-4-1 0,6 4 0,-1-4 0,0 1 0,1 3 0,-1-4 0,-4 1 0,4 3 0,-4-9 0,4 9 0,0-9 0,0 14 0,0-7 0,0 2 0,1 0 0,-5-8 0,3 8 0,-3-4 0,5 6 0,0-1 0,0 1 0,-1 0 0,-4-1 0,4 1 0,-4-1 0,5 1 0,0 0 0,-5-1 0,3 1 0,-3-1 0,5 1 0,-5 0 0,4-1 0,-9-4 0,8 3 0,-7-4 0,7 1 0,-8 3 0,8-4 0,-8 6 0,9-1 0,-9 1 0,8-6 0,-3 5 0,0-5 0,3 5 0,-3 1 0,0 0 0,4-1 0,-5 5 0,6-3 0,-6 3 0,5-5 0,-4-4 0,-1 3 0,5-4 0,-4 6 0,4 0 0,1-1 0,0 1 0,-5-1 0,4 1 0,-5-6 0,1 5 0,3-5 0,-3 0 0,4 5 0,1-5 0,-5 5 0,3 1 0,-2 6 0,3-10 0,2 14 0,-2-14 0,-3 10 0,2 0 0,-2-5 0,4 5 0,0-7 0,-1 1 0,1-1 0,-5 1 0,4 0 0,-5-6 0,6 4 0,-5-3 0,3-1 0,-3 4 0,-1-3 0,4-1 0,-3 4 0,0-9 0,3 10 0,-3-6 0,4 1 0,-5 3 0,4-8 0,-8 4 0,8-5 0,-8 0 0,7 0 0,-2-1 0,-1 1 0,4 0 0,-8-1 0,3 1 0,1 0 0,-4 0 0,7-1 0,-3 0 0,4 0 0,1 1 0,0 0 0,0 5 0,0-4 0,0 9 0,1-4 0,-1 6 0,1-1 0,0 1 0,-1-6 0,1 5 0,4-5 0,-3 0 0,3 5 0,-5-10 0,1 9 0,-2-9 0,2 9 0,-1-9 0,0 4 0,0-5 0,0 0 0,-5 0 0,4-1 0,-8 1 0,8 0 0,-4 0 0,0-1 0,4 1 0,-4 0 0,5 0 0,0 5 0,0-4 0,0 4 0,-4 0 0,3-4 0,-4 4 0,5-5 0,0 5 0,-4-4 0,3 4 0,-4-6 0,5 1 0,-5 0 0,4 0 0,-8-1 0,8 1 0,-8 0 0,7-5 0,-7 4 0,8-4 0,-8 4 0,7 1 0,-2-1 0,3 1 0,1 0 0,-4 5 0,2-4 0,-2 4 0,3-6 0,2 6 0,-6-3 0,4 3 0,-8-6 0,8-3 0,-8 2 0,3-11 0,-4-7 0,-4-7 0,-2-9 0,-1 14 0,3 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8:49.8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8:49.8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24575,'9'0'0,"1"4"0,5 2 0,-4 4 0,4 0 0,0 0 0,-4 0 0,4 0 0,-5 0 0,5 0 0,-4 0 0,9 1 0,-9-1 0,4 0 0,0 0 0,-4-5 0,4 4 0,0-3 0,-4 4 0,4 0 0,0 1 0,-4-1 0,10 0 0,-10 0 0,9-4 0,-9 3 0,9-3 0,-8 4 0,8 0 0,-9 0 0,4 0 0,0 0 0,-4 0 0,4 1 0,0-1 0,-4 0 0,9 0 0,-3 1 0,-1 4 0,5-3 0,-9 9 0,3-10 0,1 10 0,-5-10 0,4 9 0,-5-4 0,1 1 0,-1 3 0,1-4 0,-1 6 0,1-1 0,5 1 0,-4-1 0,3-4 0,-4 3 0,-1-4 0,1 6 0,-1-6 0,1 5 0,-1-10 0,0 9 0,0-9 0,1 9 0,-1-9 0,5 14 0,-4-13 0,4 13 0,-10-14 0,5 4 0,-5 0 0,5-4 0,1 9 0,-1-9 0,1 10 0,-1-5 0,0 0 0,1 5 0,-1-5 0,1 0 0,-1 5 0,1-5 0,4 1 0,-3 3 0,3-8 0,-4 8 0,0-3 0,-1-1 0,1 4 0,-1-3 0,1 4 0,4 1 0,-3-1 0,4 1 0,-5-1 0,-1 1 0,1 6 0,5-5 0,-3 11 0,3-11 0,-4 11 0,-2-11 0,2 11 0,-1-11 0,1 11 0,-1-11 0,0 5 0,0 0 0,0-5 0,5 15 0,-4-14 0,4 7 0,-6-15 0,1 4 0,-1-3 0,1 4 0,-1-4 0,1 3 0,-1-4 0,1 6 0,0 0 0,0-1 0,0 1 0,-1-1 0,1 1 0,0 0 0,-5-1 0,4 1 0,-4 0 0,4-1 0,-4 1 0,4-1 0,-4 1 0,5-1 0,-5 1 0,3 0 0,-3-1 0,5 1 0,0-1 0,-5 1 0,3 0 0,-3-6 0,0 4 0,2-9 0,-2 10 0,0-10 0,3 4 0,-8 0 0,8-4 0,-4 4 0,1-5 0,7 9 0,-11-7 0,12 13 0,-12-14 0,7 9 0,-3-9 0,0 10 0,2-10 0,-2 9 0,0-9 0,3 9 0,-3-3 0,0-1 0,4 4 0,-4-3 0,0-1 0,4 4 0,-4-3 0,0 4 0,3-4 0,-3 3 0,-1-4 0,4 0 0,-3 5 0,0-5 0,3 6 0,-3-6 0,0 4 0,3-3 0,-8 4 0,8 1 0,-3-1 0,0 1 0,4-1 0,-4 7 0,1-5 0,3 5 0,-4-6 0,0-1 0,3 1 0,-2 6 0,-1-5 0,4 5 0,-4-7 0,0 1 0,3-1 0,-7-4 0,7 3 0,-8-9 0,8 4 0,-3 0 0,0-4 0,3 4 0,-8-5 0,8 0 0,-8-1 0,8 1 0,-4 5 0,5-4 0,1 10 0,-6-5 0,5 0 0,-5 5 0,6-5 0,-1 0 0,1 4 0,-1-3 0,-4-1 0,4 4 0,-4-3 0,5 4 0,-5 1 0,3 0 0,-3-1 0,5 1 0,0-1 0,-1 1 0,1 0 0,0-1 0,0 1 0,-5-1 0,3 1 0,-2 6 0,4-5 0,5 20 0,-4-17 0,-1 11 0,-1-15 0,-3 6 0,3-5 0,2 5 0,-6-7 0,3-5 0,-3 5 0,-1-10 0,5 9 0,-9-9 0,8 4 0,-8-5 0,8 5 0,-8-4 0,9 4 0,-9-5 0,3-1 0,0 1 0,-3 0 0,4 0 0,-1-1 0,-3 1 0,8 0 0,-8 0 0,8-1 0,-8 1 0,7 0 0,-6 0 0,6-5 0,-7 4 0,8-4 0,-8 5 0,8 0 0,-8-1 0,8 1 0,-8 0 0,7 0 0,-7-1 0,9 6 0,-5-4 0,1 4 0,7-1 0,-11-3 0,11 9 0,-7-9 0,0 4 0,3-6 0,-8 1 0,7 0 0,-7 0 0,8-5 0,-8-1 0,2-4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8:49.8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24575,'14'0'0,"-1"0"0,2 0 0,-4 4 0,4 2 0,-6 4 0,1-5 0,0-1 0,0-4 0,-5 5 0,3-4 0,-6 7 0,6-7 0,-3 7 0,4-7 0,1 7 0,-1-6 0,1 6 0,0-3 0,-1 1 0,1 2 0,-1-3 0,1 5 0,-1-5 0,-4 3 0,4-7 0,-4 8 0,5-8 0,0 3 0,-5 1 0,4-4 0,-4 7 0,5-7 0,0 4 0,0-1 0,-1 1 0,1 1 0,-1 2 0,1-3 0,0 0 0,-1 4 0,1-4 0,0 1 0,-1 2 0,1-2 0,0-1 0,0 4 0,0-4 0,-1 1 0,1 3 0,0-4 0,0 0 0,-1 4 0,1-3 0,0-1 0,0 4 0,-5-4 0,4 5 0,-4-5 0,5 4 0,0-4 0,0 5 0,-1-4 0,1 2 0,0-2 0,0 4 0,-1-1 0,1 1 0,0 0 0,0 0 0,-1-1 0,1 1 0,0-5 0,0 4 0,-1-3 0,1 3 0,0 1 0,0 0 0,-1-5 0,1 4 0,0-4 0,-5 5 0,4-4 0,-4 2 0,5-2 0,0 4 0,0-5 0,-5 4 0,4-4 0,-4 5 0,5 0 0,-5-1 0,4 1 0,-4-5 0,5 4 0,-5-4 0,4 5 0,-4 0 0,5-1 0,0 1 0,-1 0 0,-3-1 0,2-3 0,-2 2 0,-1-2 0,4 3 0,-4 1 0,1 0 0,2 0 0,-2-5 0,4 4 0,-1-4 0,1 5 0,0 0 0,-5 0 0,4-1 0,-4 1 0,5 0 0,-1-1 0,-3 1 0,2-1 0,-2 1 0,3 0 0,1 0 0,0-1 0,0 1 0,-1 0 0,1 0 0,0-1 0,0 1 0,0 5 0,0-4 0,0 4 0,0-5 0,-1 0 0,1-1 0,0 1 0,0 5 0,0-4 0,0 4 0,0 0 0,1 2 0,-1-1 0,1 4 0,4-8 0,-3 8 0,3-3 0,-4-1 0,-1 4 0,1-3 0,4 0 0,-3 3 0,4-3 0,-6-1 0,1 4 0,-1-3 0,1-1 0,-1 4 0,0-9 0,1 10 0,-1-10 0,0 9 0,-4-9 0,3 9 0,-3-9 0,4 9 0,0-8 0,-4 8 0,3-9 0,-3 9 0,4-9 0,-4 10 0,2-10 0,-2 9 0,4-9 0,1 9 0,-6-3 0,4-1 0,-3 4 0,0-9 0,3 10 0,-3-10 0,4 9 0,-4-9 0,4 9 0,-5-9 0,1 10 0,3-10 0,-4 13 0,6-6 0,-1 2 0,-4 1 0,3-10 0,-3 9 0,-1-9 0,5 9 0,-5-8 0,1 8 0,3-9 0,-8 4 0,8 0 0,-8-4 0,8 4 0,-3 0 0,0-4 0,-1 4 0,-1-5 0,2 5 0,-1-4 0,4 4 0,-8 0 0,8-4 0,-8 4 0,8-5 0,-8 0 0,8-1 0,-8 1 0,7 0 0,-7 0 0,9 5 0,-9-4 0,8 4 0,-8-5 0,8 5 0,-8-4 0,9 4 0,-9 0 0,7-4 0,-2 4 0,-1 0 0,4-4 0,-3 9 0,4-4 0,0 5 0,-4 0 0,3-5 0,-3 4 0,-1-9 0,5 10 0,-9-10 0,8 4 0,-8 0 0,8-4 0,-8 4 0,8-5 0,-8 0 0,8-1 0,-8 6 0,7-3 0,-7 3 0,4 0 0,-1-4 0,-3 4 0,8 0 0,-7-4 0,7 9 0,-8-9 0,9 4 0,-9 0 0,8 2 0,-8-1 0,9 4 0,-9-9 0,4 10 0,-1-10 0,-3 9 0,8-4 0,-8 1 0,9 3 0,-9-4 0,9 6 0,-9-1 0,8-4 0,-8 3 0,8 6 0,-8-7 0,9 11 0,-9-19 0,4 9 0,-1-9 0,-3 9 0,4-9 0,0 10 0,-4-10 0,4 4 0,-1 0 0,-2-4 0,2 4 0,1-5 0,-4 5 0,3-4 0,0 4 0,-2-5 0,2-1 0,0 1 0,-3 5 0,3-4 0,1 4 0,-4-5 0,3 0 0,-4-1 0,5 1 0,-4 0 0,3 0 0,0-1 0,-3 1 0,4 0 0,-1 5 0,-2-4 0,7 4 0,-8-5 0,3 0 0,-4-1 0,5 1 0,-4 0 0,3-1 0,-4 5 0,0 1 0,4 0 0,-3 5 0,8-9 0,-8 4 0,4-5 0,-5 0 0,4-5 0,-3 3 0,3-3 0,-4 5 0,5-1 0,0 6 0,6 1 0,-5 6 0,3-1 0,-3 1 0,6 6 0,-1-5 0,-1-1 0,1-1 0,-5-5 0,3 0 0,-3 5 0,-1-10 0,4 4 0,-8 0 0,8-4 0,-8 4 0,8 0 0,-7-4 0,7 10 0,-3-5 0,0 5 0,4 1 0,-5-6 0,6 5 0,-5-5 0,3 0 0,-8 5 0,8-10 0,-8 4 0,7-5 0,-7-1 0,4 1 0,-1 0 0,-3 0 0,4 0 0,-5-1 0,4-3 0,-3 2 0,3-2 0,1 3 0,-4 1 0,3 0 0,0 0 0,-3-1 0,8 1 0,-8 0 0,8 5 0,-8 1 0,9 6 0,-9-6 0,9 4 0,-9-3 0,4-1 0,-1-1 0,-3-5 0,4 0 0,-5-1 0,4 1 0,-3 0 0,3 0 0,-4-1 0,0 1 0,0-1 0,0 0 0,4-4 0,-3-1 0,3-4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1:05.7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8:49.8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24575,'4'9'0,"2"6"0,4-4 0,0 9 0,6-3 0,-4 4 0,3 1 0,1-1 0,-4 1 0,3 0 0,1-1 0,-4 1 0,4 0 0,-6-6 0,1 4 0,-1-9 0,-5 4 0,0-5 0,-1 0 0,-3-1 0,8 1 0,-8-1 0,7-3 0,-7 2 0,8-3 0,-8 5 0,8 0 0,-8 0 0,7-1 0,-2 1 0,-1 0 0,4 5 0,-3-4 0,5 9 0,-1-8 0,-5 8 0,4-9 0,-3 9 0,-1-9 0,5 9 0,-4-3 0,4-1 0,1 4 0,-1-9 0,0 10 0,-4-10 0,4 9 0,-5-9 0,6 10 0,-6-5 0,5 0 0,-5 5 0,5-10 0,1 9 0,-1-4 0,-4 6 0,4 0 0,-4-1 0,5 1 0,0-1 0,-1 1 0,1 0 0,1 5 0,-6-3 0,4 3 0,-4-5 0,4-1 0,-4 1 0,4 0 0,-4-1 0,0 7 0,3-5 0,-3 5 0,0-6 0,4-1 0,-4 1 0,0 0 0,4-1 0,-4 1 0,0-1 0,3 1 0,-7-6 0,7 5 0,-8-5 0,8 0 0,-8 5 0,9-5 0,-9 6 0,13 3 0,-12-2 0,12 3 0,-13-4 0,9-1 0,-4 1 0,5-1 0,-5 1 0,3 0 0,-3-1 0,5 1 0,-5 0 0,3-6 0,-8 4 0,8-9 0,-3 10 0,-1-10 0,0 9 0,0-4 0,0 1 0,1 3 0,3-4 0,-3 6 0,0-1 0,4 1 0,-4-1 0,0 1 0,3-6 0,-3 5 0,0-5 0,3 6 0,-3-1 0,0 1 0,3-6 0,-8 4 0,8-3 0,-3 4 0,0 1 0,4 0 0,-9-1 0,8-4 0,-3 3 0,5 12 0,0-6 0,-5 11 0,4-15 0,-4-6 0,-1 4 0,5-3 0,-9 4 0,8-4 0,-3 3 0,-1-9 0,5 9 0,-9-3 0,8-1 0,-3 4 0,4-9 0,-4 10 0,3-10 0,-3 9 0,4-4 0,-4 6 0,3-6 0,-3 4 0,4-3 0,1 4 0,-5 1 0,3 0 0,-3-1 0,6 7 0,-1-5 0,-5 5 0,4-6 0,-4-1 0,5 1 0,-1-6 0,1 5 0,-1-5 0,-4 6 0,4-1 0,-4 1 0,9 4 0,-3 3 0,3-7 0,-4 4 0,-1-10 0,1 6 0,0 0 0,-5-6 0,3 4 0,-3-3 0,5 4 0,0 1 0,0-1 0,-1 1 0,1-6 0,0 5 0,-2-10 0,2 9 0,-6-9 0,5 4 0,-4 0 0,3-4 0,2 9 0,-1-9 0,0 10 0,-4-10 0,4 9 0,-4-4 0,4 1 0,1 3 0,-1-4 0,1 6 0,-1-6 0,6 5 0,-5-5 0,4 0 0,-4 5 0,-1-10 0,0 9 0,1-4 0,-1 1 0,0-2 0,1 0 0,-1-4 0,4 13 0,-3-11 0,4 6 0,-5-9 0,-1-1 0,2 6 0,4-3 0,-3 8 0,8-8 0,-8 9 0,8-9 0,-8 3 0,8 0 0,-9-4 0,10 5 0,-10-1 0,10-3 0,-10 3 0,4-5 0,-5 0 0,0 0 0,-1 0 0,1-1 0,0 1 0,0 0 0,0-5 0,-1 4 0,1-8 0,-5 8 0,4-8 0,-4 7 0,5-2 0,0 4 0,0-1 0,0 1 0,-1 0 0,1-1 0,0 1 0,-1-4 0,1 2 0,0-2 0,0-1 0,-1 4 0,-3-4 0,2 0 0,-3 3 0,5-3 0,-1 5 0,1-1 0,0 1 0,5 0 0,-4 6 0,5-5 0,-6 4 0,-1-5 0,1 0 0,0-1 0,0 1 0,-1-5 0,-4 4 0,4-4 0,-4 4 0,10 1 0,-4 0 0,4 1 0,0 4 0,-4-4 0,4 4 0,-5-5 0,0-1 0,0-3 0,-5 2 0,4-6 0,-8 6 0,3-7 0,-4 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8:49.8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24575,'11'26'0,"-4"-5"0,15 7 0,-10-1 0,9-3 0,-9 3 0,9-5 0,-9 0 0,3-1 0,-4-4 0,-1-2 0,0 0 0,0-4 0,0 4 0,0 0 0,0-4 0,-4 4 0,3 0 0,-3-4 0,0 4 0,2-5 0,-2 0 0,-1-1 0,4 1 0,-8 0 0,8 0 0,-8 0 0,8 5 0,-8-4 0,8 4 0,-8 0 0,8-4 0,-8 9 0,8-9 0,-3 10 0,-1-5 0,5 6 0,-4-1 0,5 1 0,0-1 0,-5-4 0,3 3 0,-3-4 0,5 1 0,-1 3 0,-4-4 0,3 1 0,-3 3 0,4-4 0,-4 6 0,4 0 0,-4-1 0,4-4 0,1 3 0,-1-9 0,-4 9 0,3-3 0,-4-1 0,6 4 0,-1-4 0,0 1 0,1 3 0,-1-4 0,-4 1 0,4 3 0,-4-9 0,4 9 0,0-9 0,0 14 0,0-7 0,0 2 0,1 0 0,-5-8 0,3 8 0,-3-4 0,5 6 0,0-1 0,0 1 0,-1 0 0,-4-1 0,4 1 0,-4-1 0,5 1 0,0 0 0,-5-1 0,3 1 0,-3-1 0,5 1 0,-5 0 0,4-1 0,-9-4 0,8 3 0,-7-4 0,7 1 0,-8 3 0,8-4 0,-8 6 0,9-1 0,-9 1 0,8-6 0,-3 5 0,0-5 0,3 5 0,-3 1 0,0 0 0,4-1 0,-5 5 0,6-3 0,-6 3 0,5-5 0,-4-4 0,-1 3 0,5-4 0,-4 6 0,4 0 0,1-1 0,0 1 0,-5-1 0,4 1 0,-5-6 0,1 5 0,3-5 0,-3 0 0,4 5 0,1-5 0,-5 5 0,3 1 0,-2 6 0,3-10 0,2 14 0,-2-14 0,-3 10 0,2 0 0,-2-5 0,4 5 0,0-7 0,-1 1 0,1-1 0,-5 1 0,4 0 0,-5-6 0,6 4 0,-5-3 0,3-1 0,-3 4 0,-1-3 0,4-1 0,-3 4 0,0-9 0,3 10 0,-3-6 0,4 1 0,-5 3 0,4-8 0,-8 4 0,8-5 0,-8 0 0,7 0 0,-2-1 0,-1 1 0,4 0 0,-8-1 0,3 1 0,1 0 0,-4 0 0,7-1 0,-3 0 0,4 0 0,1 1 0,0 0 0,0 5 0,0-4 0,0 9 0,1-4 0,-1 6 0,1-1 0,0 1 0,-1-6 0,1 5 0,4-5 0,-3 0 0,3 5 0,-5-10 0,1 9 0,-2-9 0,2 9 0,-1-9 0,0 4 0,0-5 0,0 0 0,-5 0 0,4-1 0,-8 1 0,8 0 0,-4 0 0,0-1 0,4 1 0,-4 0 0,5 0 0,0 5 0,0-4 0,0 4 0,-4 0 0,3-4 0,-4 4 0,5-5 0,0 5 0,-4-4 0,3 4 0,-4-6 0,5 1 0,-5 0 0,4 0 0,-8-1 0,8 1 0,-8 0 0,7-5 0,-7 4 0,8-4 0,-8 4 0,7 1 0,-2-1 0,3 1 0,1 0 0,-4 5 0,2-4 0,-2 4 0,3-6 0,2 6 0,-6-3 0,4 3 0,-8-6 0,8-3 0,-8 2 0,3-11 0,-4-7 0,-4-7 0,-2-9 0,-1 14 0,3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1:10.7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24575,'9'0'0,"1"4"0,5 2 0,-4 4 0,4 0 0,0 0 0,-4 0 0,4 0 0,-5 0 0,5 0 0,-4 0 0,9 1 0,-9-1 0,4 0 0,0 0 0,-4-5 0,4 4 0,0-3 0,-4 4 0,4 0 0,0 1 0,-4-1 0,10 0 0,-10 0 0,9-4 0,-9 3 0,9-3 0,-8 4 0,8 0 0,-9 0 0,4 0 0,0 0 0,-4 0 0,4 1 0,0-1 0,-4 0 0,9 0 0,-3 1 0,-1 4 0,5-3 0,-9 9 0,3-10 0,1 10 0,-5-10 0,4 9 0,-5-4 0,1 1 0,-1 3 0,1-4 0,-1 6 0,1-1 0,5 1 0,-4-1 0,3-4 0,-4 3 0,-1-4 0,1 6 0,-1-6 0,1 5 0,-1-10 0,0 9 0,0-9 0,1 9 0,-1-9 0,5 14 0,-4-13 0,4 13 0,-10-14 0,5 4 0,-5 0 0,5-4 0,1 9 0,-1-9 0,1 10 0,-1-5 0,0 0 0,1 5 0,-1-5 0,1 0 0,-1 5 0,1-5 0,4 1 0,-3 3 0,3-8 0,-4 8 0,0-3 0,-1-1 0,1 4 0,-1-3 0,1 4 0,4 1 0,-3-1 0,4 1 0,-5-1 0,-1 1 0,1 6 0,5-5 0,-3 11 0,3-11 0,-4 11 0,-2-11 0,2 11 0,-1-11 0,1 11 0,-1-11 0,0 5 0,0 0 0,0-5 0,5 15 0,-4-14 0,4 7 0,-6-15 0,1 4 0,-1-3 0,1 4 0,-1-4 0,1 3 0,-1-4 0,1 6 0,0 0 0,0-1 0,0 1 0,-1-1 0,1 1 0,0 0 0,-5-1 0,4 1 0,-4 0 0,4-1 0,-4 1 0,4-1 0,-4 1 0,5-1 0,-5 1 0,3 0 0,-3-1 0,5 1 0,0-1 0,-5 1 0,3 0 0,-3-6 0,0 4 0,2-9 0,-2 10 0,0-10 0,3 4 0,-8 0 0,8-4 0,-4 4 0,1-5 0,7 9 0,-11-7 0,12 13 0,-12-14 0,7 9 0,-3-9 0,0 10 0,2-10 0,-2 9 0,0-9 0,3 9 0,-3-3 0,0-1 0,4 4 0,-4-3 0,0-1 0,4 4 0,-4-3 0,0 4 0,3-4 0,-3 3 0,-1-4 0,4 0 0,-3 5 0,0-5 0,3 6 0,-3-6 0,0 4 0,3-3 0,-8 4 0,8 1 0,-3-1 0,0 1 0,4-1 0,-4 7 0,1-5 0,3 5 0,-4-6 0,0-1 0,3 1 0,-2 6 0,-1-5 0,4 5 0,-4-7 0,0 1 0,3-1 0,-7-4 0,7 3 0,-8-9 0,8 4 0,-3 0 0,0-4 0,3 4 0,-8-5 0,8 0 0,-8-1 0,8 1 0,-4 5 0,5-4 0,1 10 0,-6-5 0,5 0 0,-5 5 0,6-5 0,-1 0 0,1 4 0,-1-3 0,-4-1 0,4 4 0,-4-3 0,5 4 0,-5 1 0,3 0 0,-3-1 0,5 1 0,0-1 0,-1 1 0,1 0 0,0-1 0,0 1 0,-5-1 0,3 1 0,-2 6 0,4-5 0,5 20 0,-4-17 0,-1 11 0,-1-15 0,-3 6 0,3-5 0,2 5 0,-6-7 0,3-5 0,-3 5 0,-1-10 0,5 9 0,-9-9 0,8 4 0,-8-5 0,8 5 0,-8-4 0,9 4 0,-9-5 0,3-1 0,0 1 0,-3 0 0,4 0 0,-1-1 0,-3 1 0,8 0 0,-8 0 0,8-1 0,-8 1 0,7 0 0,-6 0 0,6-5 0,-7 4 0,8-4 0,-8 5 0,8 0 0,-8-1 0,8 1 0,-8 0 0,7 0 0,-7-1 0,9 6 0,-5-4 0,1 4 0,7-1 0,-11-3 0,11 9 0,-7-9 0,0 4 0,3-6 0,-8 1 0,7 0 0,-7 0 0,8-5 0,-8-1 0,2-4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1:17.4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24575,'14'0'0,"-1"0"0,2 0 0,-4 4 0,4 2 0,-6 4 0,1-5 0,0-1 0,0-4 0,-5 5 0,3-4 0,-6 7 0,6-7 0,-3 7 0,4-7 0,1 7 0,-1-6 0,1 6 0,0-3 0,-1 1 0,1 2 0,-1-3 0,1 5 0,-1-5 0,-4 3 0,4-7 0,-4 8 0,5-8 0,0 3 0,-5 1 0,4-4 0,-4 7 0,5-7 0,0 4 0,0-1 0,-1 1 0,1 1 0,-1 2 0,1-3 0,0 0 0,-1 4 0,1-4 0,0 1 0,-1 2 0,1-2 0,0-1 0,0 4 0,0-4 0,-1 1 0,1 3 0,0-4 0,0 0 0,-1 4 0,1-3 0,0-1 0,0 4 0,-5-4 0,4 5 0,-4-5 0,5 4 0,0-4 0,0 5 0,-1-4 0,1 2 0,0-2 0,0 4 0,-1-1 0,1 1 0,0 0 0,0 0 0,-1-1 0,1 1 0,0-5 0,0 4 0,-1-3 0,1 3 0,0 1 0,0 0 0,-1-5 0,1 4 0,0-4 0,-5 5 0,4-4 0,-4 2 0,5-2 0,0 4 0,0-5 0,-5 4 0,4-4 0,-4 5 0,5 0 0,-5-1 0,4 1 0,-4-5 0,5 4 0,-5-4 0,4 5 0,-4 0 0,5-1 0,0 1 0,-1 0 0,-3-1 0,2-3 0,-2 2 0,-1-2 0,4 3 0,-4 1 0,1 0 0,2 0 0,-2-5 0,4 4 0,-1-4 0,1 5 0,0 0 0,-5 0 0,4-1 0,-4 1 0,5 0 0,-1-1 0,-3 1 0,2-1 0,-2 1 0,3 0 0,1 0 0,0-1 0,0 1 0,-1 0 0,1 0 0,0-1 0,0 1 0,0 5 0,0-4 0,0 4 0,0-5 0,-1 0 0,1-1 0,0 1 0,0 5 0,0-4 0,0 4 0,0 0 0,1 2 0,-1-1 0,1 4 0,4-8 0,-3 8 0,3-3 0,-4-1 0,-1 4 0,1-3 0,4 0 0,-3 3 0,4-3 0,-6-1 0,1 4 0,-1-3 0,1-1 0,-1 4 0,0-9 0,1 10 0,-1-10 0,0 9 0,-4-9 0,3 9 0,-3-9 0,4 9 0,0-8 0,-4 8 0,3-9 0,-3 9 0,4-9 0,-4 10 0,2-10 0,-2 9 0,4-9 0,1 9 0,-6-3 0,4-1 0,-3 4 0,0-9 0,3 10 0,-3-10 0,4 9 0,-4-9 0,4 9 0,-5-9 0,1 10 0,3-10 0,-4 13 0,6-6 0,-1 2 0,-4 1 0,3-10 0,-3 9 0,-1-9 0,5 9 0,-5-8 0,1 8 0,3-9 0,-8 4 0,8 0 0,-8-4 0,8 4 0,-3 0 0,0-4 0,-1 4 0,-1-5 0,2 5 0,-1-4 0,4 4 0,-8 0 0,8-4 0,-8 4 0,8-5 0,-8 0 0,8-1 0,-8 1 0,7 0 0,-7 0 0,9 5 0,-9-4 0,8 4 0,-8-5 0,8 5 0,-8-4 0,9 4 0,-9 0 0,7-4 0,-2 4 0,-1 0 0,4-4 0,-3 9 0,4-4 0,0 5 0,-4 0 0,3-5 0,-3 4 0,-1-9 0,5 10 0,-9-10 0,8 4 0,-8 0 0,8-4 0,-8 4 0,8-5 0,-8 0 0,8-1 0,-8 6 0,7-3 0,-7 3 0,4 0 0,-1-4 0,-3 4 0,8 0 0,-7-4 0,7 9 0,-8-9 0,9 4 0,-9 0 0,8 2 0,-8-1 0,9 4 0,-9-9 0,4 10 0,-1-10 0,-3 9 0,8-4 0,-8 1 0,9 3 0,-9-4 0,9 6 0,-9-1 0,8-4 0,-8 3 0,8 6 0,-8-7 0,9 11 0,-9-19 0,4 9 0,-1-9 0,-3 9 0,4-9 0,0 10 0,-4-10 0,4 4 0,-1 0 0,-2-4 0,2 4 0,1-5 0,-4 5 0,3-4 0,0 4 0,-2-5 0,2-1 0,0 1 0,-3 5 0,3-4 0,1 4 0,-4-5 0,3 0 0,-4-1 0,5 1 0,-4 0 0,3 0 0,0-1 0,-3 1 0,4 0 0,-1 5 0,-2-4 0,7 4 0,-8-5 0,3 0 0,-4-1 0,5 1 0,-4 0 0,3-1 0,-4 5 0,0 1 0,4 0 0,-3 5 0,8-9 0,-8 4 0,4-5 0,-5 0 0,4-5 0,-3 3 0,3-3 0,-4 5 0,5-1 0,0 6 0,6 1 0,-5 6 0,3-1 0,-3 1 0,6 6 0,-1-5 0,-1-1 0,1-1 0,-5-5 0,3 0 0,-3 5 0,-1-10 0,4 4 0,-8 0 0,8-4 0,-8 4 0,8 0 0,-7-4 0,7 10 0,-3-5 0,0 5 0,4 1 0,-5-6 0,6 5 0,-5-5 0,3 0 0,-8 5 0,8-10 0,-8 4 0,7-5 0,-7-1 0,4 1 0,-1 0 0,-3 0 0,4 0 0,-5-1 0,4-3 0,-3 2 0,3-2 0,1 3 0,-4 1 0,3 0 0,0 0 0,-3-1 0,8 1 0,-8 0 0,8 5 0,-8 1 0,9 6 0,-9-6 0,9 4 0,-9-3 0,4-1 0,-1-1 0,-3-5 0,4 0 0,-5-1 0,4 1 0,-3 0 0,3 0 0,-4-1 0,0 1 0,0-1 0,0 0 0,4-4 0,-3-1 0,3-4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1:23.1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24575,'4'9'0,"2"6"0,4-4 0,0 9 0,6-3 0,-4 4 0,3 1 0,1-1 0,-4 1 0,3 0 0,1-1 0,-4 1 0,4 0 0,-6-6 0,1 4 0,-1-9 0,-5 4 0,0-5 0,-1 0 0,-3-1 0,8 1 0,-8-1 0,7-3 0,-7 2 0,8-3 0,-8 5 0,8 0 0,-8 0 0,7-1 0,-2 1 0,-1 0 0,4 5 0,-3-4 0,5 9 0,-1-8 0,-5 8 0,4-9 0,-3 9 0,-1-9 0,5 9 0,-4-3 0,4-1 0,1 4 0,-1-9 0,0 10 0,-4-10 0,4 9 0,-5-9 0,6 10 0,-6-5 0,5 0 0,-5 5 0,5-10 0,1 9 0,-1-4 0,-4 6 0,4 0 0,-4-1 0,5 1 0,0-1 0,-1 1 0,1 0 0,1 5 0,-6-3 0,4 3 0,-4-5 0,4-1 0,-4 1 0,4 0 0,-4-1 0,0 7 0,3-5 0,-3 5 0,0-6 0,4-1 0,-4 1 0,0 0 0,4-1 0,-4 1 0,0-1 0,3 1 0,-7-6 0,7 5 0,-8-5 0,8 0 0,-8 5 0,9-5 0,-9 6 0,13 3 0,-12-2 0,12 3 0,-13-4 0,9-1 0,-4 1 0,5-1 0,-5 1 0,3 0 0,-3-1 0,5 1 0,-5 0 0,3-6 0,-8 4 0,8-9 0,-3 10 0,-1-10 0,0 9 0,0-4 0,0 1 0,1 3 0,3-4 0,-3 6 0,0-1 0,4 1 0,-4-1 0,0 1 0,3-6 0,-3 5 0,0-5 0,3 6 0,-3-1 0,0 1 0,3-6 0,-8 4 0,8-3 0,-3 4 0,0 1 0,4 0 0,-9-1 0,8-4 0,-3 3 0,5 12 0,0-6 0,-5 11 0,4-15 0,-4-6 0,-1 4 0,5-3 0,-9 4 0,8-4 0,-3 3 0,-1-9 0,5 9 0,-9-3 0,8-1 0,-3 4 0,4-9 0,-4 10 0,3-10 0,-3 9 0,4-4 0,-4 6 0,3-6 0,-3 4 0,4-3 0,1 4 0,-5 1 0,3 0 0,-3-1 0,6 7 0,-1-5 0,-5 5 0,4-6 0,-4-1 0,5 1 0,-1-6 0,1 5 0,-1-5 0,-4 6 0,4-1 0,-4 1 0,9 4 0,-3 3 0,3-7 0,-4 4 0,-1-10 0,1 6 0,0 0 0,-5-6 0,3 4 0,-3-3 0,5 4 0,0 1 0,0-1 0,-1 1 0,1-6 0,0 5 0,-2-10 0,2 9 0,-6-9 0,5 4 0,-4 0 0,3-4 0,2 9 0,-1-9 0,0 10 0,-4-10 0,4 9 0,-4-4 0,4 1 0,1 3 0,-1-4 0,1 6 0,-1-6 0,6 5 0,-5-5 0,4 0 0,-4 5 0,-1-10 0,0 9 0,1-4 0,-1 1 0,0-2 0,1 0 0,-1-4 0,4 13 0,-3-11 0,4 6 0,-5-9 0,-1-1 0,2 6 0,4-3 0,-3 8 0,8-8 0,-8 9 0,8-9 0,-8 3 0,8 0 0,-9-4 0,10 5 0,-10-1 0,10-3 0,-10 3 0,4-5 0,-5 0 0,0 0 0,-1 0 0,1-1 0,0 1 0,0 0 0,0-5 0,-1 4 0,1-8 0,-5 8 0,4-8 0,-4 7 0,5-2 0,0 4 0,0-1 0,0 1 0,-1 0 0,1-1 0,0 1 0,-1-4 0,1 2 0,0-2 0,0-1 0,-1 4 0,-3-4 0,2 0 0,-3 3 0,5-3 0,-1 5 0,1-1 0,0 1 0,5 0 0,-4 6 0,5-5 0,-6 4 0,-1-5 0,1 0 0,0-1 0,0 1 0,-1-5 0,-4 4 0,4-4 0,-4 4 0,10 1 0,-4 0 0,4 1 0,0 4 0,-4-4 0,4 4 0,-5-5 0,0-1 0,0-3 0,-5 2 0,4-6 0,-8 6 0,3-7 0,-4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1:27.2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24575,'11'26'0,"-4"-5"0,15 7 0,-10-1 0,9-3 0,-9 3 0,9-5 0,-9 0 0,3-1 0,-4-4 0,-1-2 0,0 0 0,0-4 0,0 4 0,0 0 0,0-4 0,-4 4 0,3 0 0,-3-4 0,0 4 0,2-5 0,-2 0 0,-1-1 0,4 1 0,-8 0 0,8 0 0,-8 0 0,8 5 0,-8-4 0,8 4 0,-8 0 0,8-4 0,-8 9 0,8-9 0,-3 10 0,-1-5 0,5 6 0,-4-1 0,5 1 0,0-1 0,-5-4 0,3 3 0,-3-4 0,5 1 0,-1 3 0,-4-4 0,3 1 0,-3 3 0,4-4 0,-4 6 0,4 0 0,-4-1 0,4-4 0,1 3 0,-1-9 0,-4 9 0,3-3 0,-4-1 0,6 4 0,-1-4 0,0 1 0,1 3 0,-1-4 0,-4 1 0,4 3 0,-4-9 0,4 9 0,0-9 0,0 14 0,0-7 0,0 2 0,1 0 0,-5-8 0,3 8 0,-3-4 0,5 6 0,0-1 0,0 1 0,-1 0 0,-4-1 0,4 1 0,-4-1 0,5 1 0,0 0 0,-5-1 0,3 1 0,-3-1 0,5 1 0,-5 0 0,4-1 0,-9-4 0,8 3 0,-7-4 0,7 1 0,-8 3 0,8-4 0,-8 6 0,9-1 0,-9 1 0,8-6 0,-3 5 0,0-5 0,3 5 0,-3 1 0,0 0 0,4-1 0,-5 5 0,6-3 0,-6 3 0,5-5 0,-4-4 0,-1 3 0,5-4 0,-4 6 0,4 0 0,1-1 0,0 1 0,-5-1 0,4 1 0,-5-6 0,1 5 0,3-5 0,-3 0 0,4 5 0,1-5 0,-5 5 0,3 1 0,-2 6 0,3-10 0,2 14 0,-2-14 0,-3 10 0,2 0 0,-2-5 0,4 5 0,0-7 0,-1 1 0,1-1 0,-5 1 0,4 0 0,-5-6 0,6 4 0,-5-3 0,3-1 0,-3 4 0,-1-3 0,4-1 0,-3 4 0,0-9 0,3 10 0,-3-6 0,4 1 0,-5 3 0,4-8 0,-8 4 0,8-5 0,-8 0 0,7 0 0,-2-1 0,-1 1 0,4 0 0,-8-1 0,3 1 0,1 0 0,-4 0 0,7-1 0,-3 0 0,4 0 0,1 1 0,0 0 0,0 5 0,0-4 0,0 9 0,1-4 0,-1 6 0,1-1 0,0 1 0,-1-6 0,1 5 0,4-5 0,-3 0 0,3 5 0,-5-10 0,1 9 0,-2-9 0,2 9 0,-1-9 0,0 4 0,0-5 0,0 0 0,-5 0 0,4-1 0,-8 1 0,8 0 0,-4 0 0,0-1 0,4 1 0,-4 0 0,5 0 0,0 5 0,0-4 0,0 4 0,-4 0 0,3-4 0,-4 4 0,5-5 0,0 5 0,-4-4 0,3 4 0,-4-6 0,5 1 0,-5 0 0,4 0 0,-8-1 0,8 1 0,-8 0 0,7-5 0,-7 4 0,8-4 0,-8 4 0,7 1 0,-2-1 0,3 1 0,1 0 0,-4 5 0,2-4 0,-2 4 0,3-6 0,2 6 0,-6-3 0,4 3 0,-8-6 0,8-3 0,-8 2 0,3-11 0,-4-7 0,-4-7 0,-2-9 0,-1 14 0,3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2:08.6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2:08.6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24575,'9'0'0,"1"4"0,5 2 0,-4 4 0,4 0 0,0 0 0,-4 0 0,4 0 0,-5 0 0,5 0 0,-4 0 0,9 1 0,-9-1 0,4 0 0,0 0 0,-4-5 0,4 4 0,0-3 0,-4 4 0,4 0 0,0 1 0,-4-1 0,10 0 0,-10 0 0,9-4 0,-9 3 0,9-3 0,-8 4 0,8 0 0,-9 0 0,4 0 0,0 0 0,-4 0 0,4 1 0,0-1 0,-4 0 0,9 0 0,-3 1 0,-1 4 0,5-3 0,-9 9 0,3-10 0,1 10 0,-5-10 0,4 9 0,-5-4 0,1 1 0,-1 3 0,1-4 0,-1 6 0,1-1 0,5 1 0,-4-1 0,3-4 0,-4 3 0,-1-4 0,1 6 0,-1-6 0,1 5 0,-1-10 0,0 9 0,0-9 0,1 9 0,-1-9 0,5 14 0,-4-13 0,4 13 0,-10-14 0,5 4 0,-5 0 0,5-4 0,1 9 0,-1-9 0,1 10 0,-1-5 0,0 0 0,1 5 0,-1-5 0,1 0 0,-1 5 0,1-5 0,4 1 0,-3 3 0,3-8 0,-4 8 0,0-3 0,-1-1 0,1 4 0,-1-3 0,1 4 0,4 1 0,-3-1 0,4 1 0,-5-1 0,-1 1 0,1 6 0,5-5 0,-3 11 0,3-11 0,-4 11 0,-2-11 0,2 11 0,-1-11 0,1 11 0,-1-11 0,0 5 0,0 0 0,0-5 0,5 15 0,-4-14 0,4 7 0,-6-15 0,1 4 0,-1-3 0,1 4 0,-1-4 0,1 3 0,-1-4 0,1 6 0,0 0 0,0-1 0,0 1 0,-1-1 0,1 1 0,0 0 0,-5-1 0,4 1 0,-4 0 0,4-1 0,-4 1 0,4-1 0,-4 1 0,5-1 0,-5 1 0,3 0 0,-3-1 0,5 1 0,0-1 0,-5 1 0,3 0 0,-3-6 0,0 4 0,2-9 0,-2 10 0,0-10 0,3 4 0,-8 0 0,8-4 0,-4 4 0,1-5 0,7 9 0,-11-7 0,12 13 0,-12-14 0,7 9 0,-3-9 0,0 10 0,2-10 0,-2 9 0,0-9 0,3 9 0,-3-3 0,0-1 0,4 4 0,-4-3 0,0-1 0,4 4 0,-4-3 0,0 4 0,3-4 0,-3 3 0,-1-4 0,4 0 0,-3 5 0,0-5 0,3 6 0,-3-6 0,0 4 0,3-3 0,-8 4 0,8 1 0,-3-1 0,0 1 0,4-1 0,-4 7 0,1-5 0,3 5 0,-4-6 0,0-1 0,3 1 0,-2 6 0,-1-5 0,4 5 0,-4-7 0,0 1 0,3-1 0,-7-4 0,7 3 0,-8-9 0,8 4 0,-3 0 0,0-4 0,3 4 0,-8-5 0,8 0 0,-8-1 0,8 1 0,-4 5 0,5-4 0,1 10 0,-6-5 0,5 0 0,-5 5 0,6-5 0,-1 0 0,1 4 0,-1-3 0,-4-1 0,4 4 0,-4-3 0,5 4 0,-5 1 0,3 0 0,-3-1 0,5 1 0,0-1 0,-1 1 0,1 0 0,0-1 0,0 1 0,-5-1 0,3 1 0,-2 6 0,4-5 0,5 20 0,-4-17 0,-1 11 0,-1-15 0,-3 6 0,3-5 0,2 5 0,-6-7 0,3-5 0,-3 5 0,-1-10 0,5 9 0,-9-9 0,8 4 0,-8-5 0,8 5 0,-8-4 0,9 4 0,-9-5 0,3-1 0,0 1 0,-3 0 0,4 0 0,-1-1 0,-3 1 0,8 0 0,-8 0 0,8-1 0,-8 1 0,7 0 0,-6 0 0,6-5 0,-7 4 0,8-4 0,-8 5 0,8 0 0,-8-1 0,8 1 0,-8 0 0,7 0 0,-7-1 0,9 6 0,-5-4 0,1 4 0,7-1 0,-11-3 0,11 9 0,-7-9 0,0 4 0,3-6 0,-8 1 0,7 0 0,-7 0 0,8-5 0,-8-1 0,2-4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2:08.6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24575,'14'0'0,"-1"0"0,2 0 0,-4 4 0,4 2 0,-6 4 0,1-5 0,0-1 0,0-4 0,-5 5 0,3-4 0,-6 7 0,6-7 0,-3 7 0,4-7 0,1 7 0,-1-6 0,1 6 0,0-3 0,-1 1 0,1 2 0,-1-3 0,1 5 0,-1-5 0,-4 3 0,4-7 0,-4 8 0,5-8 0,0 3 0,-5 1 0,4-4 0,-4 7 0,5-7 0,0 4 0,0-1 0,-1 1 0,1 1 0,-1 2 0,1-3 0,0 0 0,-1 4 0,1-4 0,0 1 0,-1 2 0,1-2 0,0-1 0,0 4 0,0-4 0,-1 1 0,1 3 0,0-4 0,0 0 0,-1 4 0,1-3 0,0-1 0,0 4 0,-5-4 0,4 5 0,-4-5 0,5 4 0,0-4 0,0 5 0,-1-4 0,1 2 0,0-2 0,0 4 0,-1-1 0,1 1 0,0 0 0,0 0 0,-1-1 0,1 1 0,0-5 0,0 4 0,-1-3 0,1 3 0,0 1 0,0 0 0,-1-5 0,1 4 0,0-4 0,-5 5 0,4-4 0,-4 2 0,5-2 0,0 4 0,0-5 0,-5 4 0,4-4 0,-4 5 0,5 0 0,-5-1 0,4 1 0,-4-5 0,5 4 0,-5-4 0,4 5 0,-4 0 0,5-1 0,0 1 0,-1 0 0,-3-1 0,2-3 0,-2 2 0,-1-2 0,4 3 0,-4 1 0,1 0 0,2 0 0,-2-5 0,4 4 0,-1-4 0,1 5 0,0 0 0,-5 0 0,4-1 0,-4 1 0,5 0 0,-1-1 0,-3 1 0,2-1 0,-2 1 0,3 0 0,1 0 0,0-1 0,0 1 0,-1 0 0,1 0 0,0-1 0,0 1 0,0 5 0,0-4 0,0 4 0,0-5 0,-1 0 0,1-1 0,0 1 0,0 5 0,0-4 0,0 4 0,0 0 0,1 2 0,-1-1 0,1 4 0,4-8 0,-3 8 0,3-3 0,-4-1 0,-1 4 0,1-3 0,4 0 0,-3 3 0,4-3 0,-6-1 0,1 4 0,-1-3 0,1-1 0,-1 4 0,0-9 0,1 10 0,-1-10 0,0 9 0,-4-9 0,3 9 0,-3-9 0,4 9 0,0-8 0,-4 8 0,3-9 0,-3 9 0,4-9 0,-4 10 0,2-10 0,-2 9 0,4-9 0,1 9 0,-6-3 0,4-1 0,-3 4 0,0-9 0,3 10 0,-3-10 0,4 9 0,-4-9 0,4 9 0,-5-9 0,1 10 0,3-10 0,-4 13 0,6-6 0,-1 2 0,-4 1 0,3-10 0,-3 9 0,-1-9 0,5 9 0,-5-8 0,1 8 0,3-9 0,-8 4 0,8 0 0,-8-4 0,8 4 0,-3 0 0,0-4 0,-1 4 0,-1-5 0,2 5 0,-1-4 0,4 4 0,-8 0 0,8-4 0,-8 4 0,8-5 0,-8 0 0,8-1 0,-8 1 0,7 0 0,-7 0 0,9 5 0,-9-4 0,8 4 0,-8-5 0,8 5 0,-8-4 0,9 4 0,-9 0 0,7-4 0,-2 4 0,-1 0 0,4-4 0,-3 9 0,4-4 0,0 5 0,-4 0 0,3-5 0,-3 4 0,-1-9 0,5 10 0,-9-10 0,8 4 0,-8 0 0,8-4 0,-8 4 0,8-5 0,-8 0 0,8-1 0,-8 6 0,7-3 0,-7 3 0,4 0 0,-1-4 0,-3 4 0,8 0 0,-7-4 0,7 9 0,-8-9 0,9 4 0,-9 0 0,8 2 0,-8-1 0,9 4 0,-9-9 0,4 10 0,-1-10 0,-3 9 0,8-4 0,-8 1 0,9 3 0,-9-4 0,9 6 0,-9-1 0,8-4 0,-8 3 0,8 6 0,-8-7 0,9 11 0,-9-19 0,4 9 0,-1-9 0,-3 9 0,4-9 0,0 10 0,-4-10 0,4 4 0,-1 0 0,-2-4 0,2 4 0,1-5 0,-4 5 0,3-4 0,0 4 0,-2-5 0,2-1 0,0 1 0,-3 5 0,3-4 0,1 4 0,-4-5 0,3 0 0,-4-1 0,5 1 0,-4 0 0,3 0 0,0-1 0,-3 1 0,4 0 0,-1 5 0,-2-4 0,7 4 0,-8-5 0,3 0 0,-4-1 0,5 1 0,-4 0 0,3-1 0,-4 5 0,0 1 0,4 0 0,-3 5 0,8-9 0,-8 4 0,4-5 0,-5 0 0,4-5 0,-3 3 0,3-3 0,-4 5 0,5-1 0,0 6 0,6 1 0,-5 6 0,3-1 0,-3 1 0,6 6 0,-1-5 0,-1-1 0,1-1 0,-5-5 0,3 0 0,-3 5 0,-1-10 0,4 4 0,-8 0 0,8-4 0,-8 4 0,8 0 0,-7-4 0,7 10 0,-3-5 0,0 5 0,4 1 0,-5-6 0,6 5 0,-5-5 0,3 0 0,-8 5 0,8-10 0,-8 4 0,7-5 0,-7-1 0,4 1 0,-1 0 0,-3 0 0,4 0 0,-5-1 0,4-3 0,-3 2 0,3-2 0,1 3 0,-4 1 0,3 0 0,0 0 0,-3-1 0,8 1 0,-8 0 0,8 5 0,-8 1 0,9 6 0,-9-6 0,9 4 0,-9-3 0,4-1 0,-1-1 0,-3-5 0,4 0 0,-5-1 0,4 1 0,-3 0 0,3 0 0,-4-1 0,0 1 0,0-1 0,0 0 0,4-4 0,-3-1 0,3-4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8FFCF-8EAC-4250-A265-C97E9517D4D2}" type="datetimeFigureOut">
              <a:rPr lang="en-GB" smtClean="0"/>
              <a:t>01/10/2019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AECC8-FAD9-445F-8C97-A9507726E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6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26" name="Picture 2" descr="Image result for school of informatics edinburgh logo">
            <a:extLst>
              <a:ext uri="{FF2B5EF4-FFF2-40B4-BE49-F238E27FC236}">
                <a16:creationId xmlns:a16="http://schemas.microsoft.com/office/drawing/2014/main" id="{64024A28-177C-4A86-9505-868CB12B1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0890783" y="133350"/>
            <a:ext cx="1157287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6E0014FD-60EF-45F1-99DA-44933AA3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767DAEEF-1902-4D3C-9B8F-48CBD86EC9E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10/1/19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6" r:id="rId2"/>
    <p:sldLayoutId id="2147483847" r:id="rId3"/>
    <p:sldLayoutId id="2147483842" r:id="rId4"/>
    <p:sldLayoutId id="2147483843" r:id="rId5"/>
    <p:sldLayoutId id="2147483844" r:id="rId6"/>
    <p:sldLayoutId id="2147483845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myuksel.com/courses/conferences/siggraph2017-rethinking_texture_mapping/rethinking_texture_mapping_course_notes.pdf" TargetMode="Externa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40.png"/><Relationship Id="rId12" Type="http://schemas.openxmlformats.org/officeDocument/2006/relationships/customXml" Target="../ink/ink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11" Type="http://schemas.openxmlformats.org/officeDocument/2006/relationships/image" Target="../media/image27.png"/><Relationship Id="rId5" Type="http://schemas.openxmlformats.org/officeDocument/2006/relationships/image" Target="../media/image240.png"/><Relationship Id="rId10" Type="http://schemas.openxmlformats.org/officeDocument/2006/relationships/customXml" Target="../ink/ink11.xml"/><Relationship Id="rId4" Type="http://schemas.openxmlformats.org/officeDocument/2006/relationships/customXml" Target="../ink/ink8.xml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studiomaven.org/Context__Overview_of_Ray-Traced_Rendering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.xml"/><Relationship Id="rId11" Type="http://schemas.openxmlformats.org/officeDocument/2006/relationships/image" Target="../media/image27.png"/><Relationship Id="rId5" Type="http://schemas.openxmlformats.org/officeDocument/2006/relationships/image" Target="../media/image240.png"/><Relationship Id="rId10" Type="http://schemas.openxmlformats.org/officeDocument/2006/relationships/customXml" Target="../ink/ink16.xml"/><Relationship Id="rId4" Type="http://schemas.openxmlformats.org/officeDocument/2006/relationships/customXml" Target="../ink/ink13.xml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11" Type="http://schemas.openxmlformats.org/officeDocument/2006/relationships/image" Target="../media/image27.png"/><Relationship Id="rId5" Type="http://schemas.openxmlformats.org/officeDocument/2006/relationships/image" Target="../media/image240.png"/><Relationship Id="rId10" Type="http://schemas.openxmlformats.org/officeDocument/2006/relationships/customXml" Target="../ink/ink21.xml"/><Relationship Id="rId4" Type="http://schemas.openxmlformats.org/officeDocument/2006/relationships/customXml" Target="../ink/ink18.xml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openxmlformats.org/officeDocument/2006/relationships/customXml" Target="../ink/ink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3763-E18E-487D-A4DB-E0036745F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Computer Graphics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8100-21BC-4A77-81A4-F290A528D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Lecture 5: Raytracing - continued</a:t>
            </a:r>
          </a:p>
          <a:p>
            <a:r>
              <a:rPr lang="en-GB" dirty="0"/>
              <a:t>Kartic </a:t>
            </a:r>
            <a:r>
              <a:rPr lang="en-GB" dirty="0" err="1"/>
              <a:t>Subr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711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D77C4-9850-EA49-81F0-59E22ED6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deal with texture?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21432F-B8F3-9D45-9767-D3FCEE82821C}"/>
              </a:ext>
            </a:extLst>
          </p:cNvPr>
          <p:cNvCxnSpPr/>
          <p:nvPr/>
        </p:nvCxnSpPr>
        <p:spPr>
          <a:xfrm>
            <a:off x="5978769" y="1430215"/>
            <a:ext cx="0" cy="46892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11E50DDC-16F6-2D4A-857B-C8ED200B485C}"/>
              </a:ext>
            </a:extLst>
          </p:cNvPr>
          <p:cNvSpPr/>
          <p:nvPr/>
        </p:nvSpPr>
        <p:spPr>
          <a:xfrm>
            <a:off x="2362199" y="1623647"/>
            <a:ext cx="1711569" cy="18053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8B1F6394-1AEB-3449-8194-9DC953892CF2}"/>
              </a:ext>
            </a:extLst>
          </p:cNvPr>
          <p:cNvSpPr/>
          <p:nvPr/>
        </p:nvSpPr>
        <p:spPr>
          <a:xfrm>
            <a:off x="2332892" y="3856894"/>
            <a:ext cx="1770185" cy="1981200"/>
          </a:xfrm>
          <a:prstGeom prst="can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064C44-878E-EC40-A8EE-B0DF6E346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093" y="1529427"/>
            <a:ext cx="3302306" cy="1858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5C2EA1-8DD7-6C48-B567-817F92A034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13200"/>
              </a:clrFrom>
              <a:clrTo>
                <a:srgbClr val="513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0646" y="3470326"/>
            <a:ext cx="2651200" cy="2651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E7C80F-4E0F-1740-AE4D-F0666DE5BD6B}"/>
              </a:ext>
            </a:extLst>
          </p:cNvPr>
          <p:cNvSpPr txBox="1"/>
          <p:nvPr/>
        </p:nvSpPr>
        <p:spPr>
          <a:xfrm>
            <a:off x="2487086" y="986135"/>
            <a:ext cx="2039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object space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D54432-DEAE-A247-904B-D0D054E91453}"/>
              </a:ext>
            </a:extLst>
          </p:cNvPr>
          <p:cNvSpPr txBox="1"/>
          <p:nvPr/>
        </p:nvSpPr>
        <p:spPr>
          <a:xfrm>
            <a:off x="7842738" y="956058"/>
            <a:ext cx="1862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texture space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8C14DA-0DC4-0B4C-B995-14B7D9A7B0B8}"/>
              </a:ext>
            </a:extLst>
          </p:cNvPr>
          <p:cNvSpPr/>
          <p:nvPr/>
        </p:nvSpPr>
        <p:spPr>
          <a:xfrm>
            <a:off x="3072447" y="2066266"/>
            <a:ext cx="103164" cy="800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06237B-F972-2D41-8D1D-1B9C03B04554}"/>
              </a:ext>
            </a:extLst>
          </p:cNvPr>
          <p:cNvSpPr/>
          <p:nvPr/>
        </p:nvSpPr>
        <p:spPr>
          <a:xfrm>
            <a:off x="7522086" y="2069603"/>
            <a:ext cx="103164" cy="800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riped Right Arrow 18">
            <a:extLst>
              <a:ext uri="{FF2B5EF4-FFF2-40B4-BE49-F238E27FC236}">
                <a16:creationId xmlns:a16="http://schemas.microsoft.com/office/drawing/2014/main" id="{FE00D34A-302D-FD4E-BFF5-0574F233CC76}"/>
              </a:ext>
            </a:extLst>
          </p:cNvPr>
          <p:cNvSpPr/>
          <p:nvPr/>
        </p:nvSpPr>
        <p:spPr>
          <a:xfrm>
            <a:off x="3363909" y="1961254"/>
            <a:ext cx="4066737" cy="301463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F7063-A226-6C48-BDA1-38E10020F533}"/>
              </a:ext>
            </a:extLst>
          </p:cNvPr>
          <p:cNvSpPr txBox="1"/>
          <p:nvPr/>
        </p:nvSpPr>
        <p:spPr>
          <a:xfrm>
            <a:off x="5200091" y="1527785"/>
            <a:ext cx="1606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mapping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D32B82-701C-424E-8432-67D430D981C3}"/>
              </a:ext>
            </a:extLst>
          </p:cNvPr>
          <p:cNvSpPr/>
          <p:nvPr/>
        </p:nvSpPr>
        <p:spPr>
          <a:xfrm>
            <a:off x="3653938" y="4600813"/>
            <a:ext cx="103164" cy="800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F9409D-9FFE-3A41-B45D-C581EB673764}"/>
              </a:ext>
            </a:extLst>
          </p:cNvPr>
          <p:cNvSpPr/>
          <p:nvPr/>
        </p:nvSpPr>
        <p:spPr>
          <a:xfrm>
            <a:off x="8103577" y="4604150"/>
            <a:ext cx="103164" cy="800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riped Right Arrow 22">
            <a:extLst>
              <a:ext uri="{FF2B5EF4-FFF2-40B4-BE49-F238E27FC236}">
                <a16:creationId xmlns:a16="http://schemas.microsoft.com/office/drawing/2014/main" id="{C23942D9-A98C-9C4F-A7BE-AD1A1F6BA1D1}"/>
              </a:ext>
            </a:extLst>
          </p:cNvPr>
          <p:cNvSpPr/>
          <p:nvPr/>
        </p:nvSpPr>
        <p:spPr>
          <a:xfrm>
            <a:off x="3945400" y="4495801"/>
            <a:ext cx="4066737" cy="301463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ABD760-E008-0142-84E9-4915C0923A59}"/>
              </a:ext>
            </a:extLst>
          </p:cNvPr>
          <p:cNvSpPr txBox="1"/>
          <p:nvPr/>
        </p:nvSpPr>
        <p:spPr>
          <a:xfrm>
            <a:off x="7692189" y="2056630"/>
            <a:ext cx="1898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texture coordinates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6C0FB0A-B4D6-8646-AA71-700C8EE0AC9A}"/>
              </a:ext>
            </a:extLst>
          </p:cNvPr>
          <p:cNvCxnSpPr>
            <a:cxnSpLocks/>
          </p:cNvCxnSpPr>
          <p:nvPr/>
        </p:nvCxnSpPr>
        <p:spPr>
          <a:xfrm>
            <a:off x="7578357" y="1417723"/>
            <a:ext cx="0" cy="219221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948334-03A2-D143-841F-447EF2653DDF}"/>
              </a:ext>
            </a:extLst>
          </p:cNvPr>
          <p:cNvCxnSpPr>
            <a:cxnSpLocks/>
          </p:cNvCxnSpPr>
          <p:nvPr/>
        </p:nvCxnSpPr>
        <p:spPr>
          <a:xfrm flipH="1">
            <a:off x="6991262" y="2056630"/>
            <a:ext cx="3631019" cy="6480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002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A10E9-3690-0040-A3F3-70C4D9597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 coordinates on a sphere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466311-0CC4-6941-85E2-585F79E6F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t="62667" r="66389" b="23183"/>
          <a:stretch/>
        </p:blipFill>
        <p:spPr>
          <a:xfrm>
            <a:off x="1765638" y="3579139"/>
            <a:ext cx="3601435" cy="1508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E8AF0F-23C1-C94C-A240-89E74C0D0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11" t="10889" r="53889" b="66889"/>
          <a:stretch/>
        </p:blipFill>
        <p:spPr>
          <a:xfrm>
            <a:off x="259080" y="1246097"/>
            <a:ext cx="5107993" cy="2182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D19C33-D9E0-7A46-815F-59A8A73284C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444057" y="1096158"/>
            <a:ext cx="4544823" cy="420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28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2EC34E-C5B9-2744-8B3A-EB1E868659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5" r="-1" b="-1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1E4D41-87BF-7F48-B97E-3F7A56CEC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50" r="-3" b="4351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A0A8B9-3FE0-9C46-965A-0CFFFA94F5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" r="-1" b="-1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816D14-ADA0-B248-8B74-4088DE5B3F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00" r="3" b="3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37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1766-4FF0-E14C-B198-6EEBC0E44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7D823B-537F-2F45-9938-9798EFB886C3}"/>
              </a:ext>
            </a:extLst>
          </p:cNvPr>
          <p:cNvSpPr txBox="1"/>
          <p:nvPr/>
        </p:nvSpPr>
        <p:spPr>
          <a:xfrm>
            <a:off x="563880" y="1463040"/>
            <a:ext cx="53035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How to generate maps?</a:t>
            </a:r>
          </a:p>
          <a:p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/>
              <a:t>Finite resolution</a:t>
            </a:r>
          </a:p>
          <a:p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/>
              <a:t>Artifacts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/>
              <a:t>More later!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CFFD0-CF1C-2C4C-959C-2A20F356F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630" y="1463040"/>
            <a:ext cx="5972810" cy="32765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BACFC1-590A-464E-9C8B-51C63D9E4FE0}"/>
              </a:ext>
            </a:extLst>
          </p:cNvPr>
          <p:cNvSpPr/>
          <p:nvPr/>
        </p:nvSpPr>
        <p:spPr>
          <a:xfrm>
            <a:off x="563880" y="5106635"/>
            <a:ext cx="10703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http://www.cemyuksel.com/courses/conferences/siggraph2017-rethinking_texture_mapping/rethinking_texture_mapping_course_notes.pdf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199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480D2-B45F-FF47-A869-E5CF1E4D9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wrong with this image?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69BD84-55DA-5942-8053-4BF5B4934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37" t="17513" r="16252" b="16418"/>
          <a:stretch/>
        </p:blipFill>
        <p:spPr>
          <a:xfrm>
            <a:off x="2221536" y="1323834"/>
            <a:ext cx="8011236" cy="453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82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4C01C8D-67BB-684E-AB52-C6500F4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56" y="1115671"/>
            <a:ext cx="5054631" cy="33565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FB5AB5-3CC4-934C-95E1-5DD56B3AF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655" y="1005208"/>
            <a:ext cx="4356116" cy="2897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B83E8A-428A-6240-8DE4-CA4242EE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not have any blur!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85F276-3033-B342-8769-5C7A7FE20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955" y="1413763"/>
            <a:ext cx="2446903" cy="1625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7690B1-17F9-5C46-B748-AD588573C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771" y="2791264"/>
            <a:ext cx="2652973" cy="26529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5E362E-0CA0-2844-9ED5-DFA5263966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05" r="34811"/>
          <a:stretch/>
        </p:blipFill>
        <p:spPr>
          <a:xfrm>
            <a:off x="2683566" y="2624405"/>
            <a:ext cx="2524435" cy="3467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1A3DA0-8866-324E-93AA-F4A045A42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2376" y="3809849"/>
            <a:ext cx="4184423" cy="2780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597204-C517-8642-9F7B-B23FF4C467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737" t="17513" r="16252" b="16418"/>
          <a:stretch/>
        </p:blipFill>
        <p:spPr>
          <a:xfrm>
            <a:off x="2112354" y="281999"/>
            <a:ext cx="1278899" cy="7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95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22E84-FC43-B34D-9390-04379FADD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causes blur?</a:t>
            </a:r>
          </a:p>
        </p:txBody>
      </p:sp>
    </p:spTree>
    <p:extLst>
      <p:ext uri="{BB962C8B-B14F-4D97-AF65-F5344CB8AC3E}">
        <p14:creationId xmlns:p14="http://schemas.microsoft.com/office/powerpoint/2010/main" val="1316598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925C4-F611-0143-88D0-88C5DF44F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A step function (edge)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7A55CB-9F08-6541-B77C-97D8253EBA7A}"/>
              </a:ext>
            </a:extLst>
          </p:cNvPr>
          <p:cNvSpPr/>
          <p:nvPr/>
        </p:nvSpPr>
        <p:spPr>
          <a:xfrm>
            <a:off x="5049681" y="4039743"/>
            <a:ext cx="2756848" cy="215634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E29AD-904C-D04D-8C3D-544F65826286}"/>
              </a:ext>
            </a:extLst>
          </p:cNvPr>
          <p:cNvSpPr/>
          <p:nvPr/>
        </p:nvSpPr>
        <p:spPr>
          <a:xfrm>
            <a:off x="5049681" y="4039743"/>
            <a:ext cx="1378424" cy="21563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77CB07-BAEC-E749-A611-E7C870D03DA5}"/>
              </a:ext>
            </a:extLst>
          </p:cNvPr>
          <p:cNvCxnSpPr/>
          <p:nvPr/>
        </p:nvCxnSpPr>
        <p:spPr>
          <a:xfrm>
            <a:off x="4735178" y="5117916"/>
            <a:ext cx="339889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910E8CC-3034-2B48-9371-BB0CAC3A1837}"/>
              </a:ext>
            </a:extLst>
          </p:cNvPr>
          <p:cNvSpPr txBox="1"/>
          <p:nvPr/>
        </p:nvSpPr>
        <p:spPr>
          <a:xfrm>
            <a:off x="5895539" y="6216560"/>
            <a:ext cx="107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image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F9F85B-2EC1-9D40-B5B2-351702B253A0}"/>
              </a:ext>
            </a:extLst>
          </p:cNvPr>
          <p:cNvCxnSpPr>
            <a:cxnSpLocks/>
          </p:cNvCxnSpPr>
          <p:nvPr/>
        </p:nvCxnSpPr>
        <p:spPr>
          <a:xfrm>
            <a:off x="4737442" y="3496103"/>
            <a:ext cx="339889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740ADD-6E16-0248-B35D-A5CE782EFC94}"/>
              </a:ext>
            </a:extLst>
          </p:cNvPr>
          <p:cNvCxnSpPr>
            <a:cxnSpLocks/>
          </p:cNvCxnSpPr>
          <p:nvPr/>
        </p:nvCxnSpPr>
        <p:spPr>
          <a:xfrm flipV="1">
            <a:off x="4889842" y="1132764"/>
            <a:ext cx="0" cy="25157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4B54D22-8386-094C-9DA8-8FD0173489F9}"/>
              </a:ext>
            </a:extLst>
          </p:cNvPr>
          <p:cNvSpPr txBox="1"/>
          <p:nvPr/>
        </p:nvSpPr>
        <p:spPr>
          <a:xfrm>
            <a:off x="3811667" y="1176533"/>
            <a:ext cx="1078175" cy="830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pixel value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E2F7F4B8-E9CB-CD45-B270-AAD61FA87FC5}"/>
              </a:ext>
            </a:extLst>
          </p:cNvPr>
          <p:cNvCxnSpPr>
            <a:cxnSpLocks/>
          </p:cNvCxnSpPr>
          <p:nvPr/>
        </p:nvCxnSpPr>
        <p:spPr>
          <a:xfrm>
            <a:off x="4889842" y="1592032"/>
            <a:ext cx="2872634" cy="1828188"/>
          </a:xfrm>
          <a:prstGeom prst="bentConnector3">
            <a:avLst>
              <a:gd name="adj1" fmla="val 538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3E1C06A-D507-364C-BD4C-804770AE3505}"/>
              </a:ext>
            </a:extLst>
          </p:cNvPr>
          <p:cNvSpPr txBox="1"/>
          <p:nvPr/>
        </p:nvSpPr>
        <p:spPr>
          <a:xfrm>
            <a:off x="5328560" y="1219545"/>
            <a:ext cx="1078175" cy="830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255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130B44-B2D7-4742-9280-01FB5A98F782}"/>
              </a:ext>
            </a:extLst>
          </p:cNvPr>
          <p:cNvSpPr txBox="1"/>
          <p:nvPr/>
        </p:nvSpPr>
        <p:spPr>
          <a:xfrm>
            <a:off x="6973714" y="3013090"/>
            <a:ext cx="487057" cy="5023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37846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DBA1DA-0C13-8D48-A5D6-8B225EE2A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42575" t="58325" r="44399" b="25644"/>
          <a:stretch/>
        </p:blipFill>
        <p:spPr>
          <a:xfrm>
            <a:off x="5072648" y="4072723"/>
            <a:ext cx="2720233" cy="2092366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A925C4-F611-0143-88D0-88C5DF44F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A blurred step function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7A55CB-9F08-6541-B77C-97D8253EBA7A}"/>
              </a:ext>
            </a:extLst>
          </p:cNvPr>
          <p:cNvSpPr/>
          <p:nvPr/>
        </p:nvSpPr>
        <p:spPr>
          <a:xfrm>
            <a:off x="5049681" y="4039743"/>
            <a:ext cx="2756848" cy="215634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77CB07-BAEC-E749-A611-E7C870D03DA5}"/>
              </a:ext>
            </a:extLst>
          </p:cNvPr>
          <p:cNvCxnSpPr/>
          <p:nvPr/>
        </p:nvCxnSpPr>
        <p:spPr>
          <a:xfrm>
            <a:off x="4710146" y="5117915"/>
            <a:ext cx="339889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910E8CC-3034-2B48-9371-BB0CAC3A1837}"/>
              </a:ext>
            </a:extLst>
          </p:cNvPr>
          <p:cNvSpPr txBox="1"/>
          <p:nvPr/>
        </p:nvSpPr>
        <p:spPr>
          <a:xfrm>
            <a:off x="5895539" y="6216560"/>
            <a:ext cx="107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image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F9F85B-2EC1-9D40-B5B2-351702B253A0}"/>
              </a:ext>
            </a:extLst>
          </p:cNvPr>
          <p:cNvCxnSpPr>
            <a:cxnSpLocks/>
          </p:cNvCxnSpPr>
          <p:nvPr/>
        </p:nvCxnSpPr>
        <p:spPr>
          <a:xfrm>
            <a:off x="4737442" y="3496103"/>
            <a:ext cx="339889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740ADD-6E16-0248-B35D-A5CE782EFC94}"/>
              </a:ext>
            </a:extLst>
          </p:cNvPr>
          <p:cNvCxnSpPr>
            <a:cxnSpLocks/>
          </p:cNvCxnSpPr>
          <p:nvPr/>
        </p:nvCxnSpPr>
        <p:spPr>
          <a:xfrm flipV="1">
            <a:off x="4889842" y="1132764"/>
            <a:ext cx="0" cy="25157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4B54D22-8386-094C-9DA8-8FD0173489F9}"/>
              </a:ext>
            </a:extLst>
          </p:cNvPr>
          <p:cNvSpPr txBox="1"/>
          <p:nvPr/>
        </p:nvSpPr>
        <p:spPr>
          <a:xfrm>
            <a:off x="3811667" y="1176533"/>
            <a:ext cx="1078175" cy="830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pixel value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E2F7F4B8-E9CB-CD45-B270-AAD61FA87FC5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889842" y="1592032"/>
            <a:ext cx="2872634" cy="1828188"/>
          </a:xfrm>
          <a:prstGeom prst="bentConnector3">
            <a:avLst>
              <a:gd name="adj1" fmla="val 538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3E1C06A-D507-364C-BD4C-804770AE3505}"/>
              </a:ext>
            </a:extLst>
          </p:cNvPr>
          <p:cNvSpPr txBox="1"/>
          <p:nvPr/>
        </p:nvSpPr>
        <p:spPr>
          <a:xfrm>
            <a:off x="5328560" y="1219545"/>
            <a:ext cx="1078175" cy="830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255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130B44-B2D7-4742-9280-01FB5A98F782}"/>
              </a:ext>
            </a:extLst>
          </p:cNvPr>
          <p:cNvSpPr txBox="1"/>
          <p:nvPr/>
        </p:nvSpPr>
        <p:spPr>
          <a:xfrm>
            <a:off x="6973714" y="3013090"/>
            <a:ext cx="487057" cy="5023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0</a:t>
            </a: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4922374-84FD-6042-9493-BF4C2DBE80C4}"/>
              </a:ext>
            </a:extLst>
          </p:cNvPr>
          <p:cNvSpPr/>
          <p:nvPr/>
        </p:nvSpPr>
        <p:spPr>
          <a:xfrm>
            <a:off x="5941853" y="1538753"/>
            <a:ext cx="1078152" cy="19087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5CF6828-84CD-074F-9DA2-B1717430B08E}"/>
                  </a:ext>
                </a:extLst>
              </p14:cNvPr>
              <p14:cNvContentPartPr/>
              <p14:nvPr/>
            </p14:nvContentPartPr>
            <p14:xfrm>
              <a:off x="5983060" y="1627136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5CF6828-84CD-074F-9DA2-B1717430B08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4060" y="161849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387AC0F-324A-904A-954C-8D8EA76A01A7}"/>
                  </a:ext>
                </a:extLst>
              </p14:cNvPr>
              <p14:cNvContentPartPr/>
              <p14:nvPr/>
            </p14:nvContentPartPr>
            <p14:xfrm>
              <a:off x="5983060" y="1627136"/>
              <a:ext cx="972000" cy="1754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387AC0F-324A-904A-954C-8D8EA76A01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74060" y="1618496"/>
                <a:ext cx="989640" cy="177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BAF6933-1A26-8E40-9411-1DA7278852AC}"/>
                  </a:ext>
                </a:extLst>
              </p14:cNvPr>
              <p14:cNvContentPartPr/>
              <p14:nvPr/>
            </p14:nvContentPartPr>
            <p14:xfrm>
              <a:off x="6017980" y="1608416"/>
              <a:ext cx="969120" cy="1699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BAF6933-1A26-8E40-9411-1DA7278852A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09340" y="1599416"/>
                <a:ext cx="986760" cy="171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9EF2454-653A-EB48-BE30-0271784C1CE7}"/>
                  </a:ext>
                </a:extLst>
              </p14:cNvPr>
              <p14:cNvContentPartPr/>
              <p14:nvPr/>
            </p14:nvContentPartPr>
            <p14:xfrm>
              <a:off x="5972260" y="1725416"/>
              <a:ext cx="926280" cy="1706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9EF2454-653A-EB48-BE30-0271784C1CE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63620" y="1716416"/>
                <a:ext cx="943920" cy="172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7DAD455-4FEA-AA4C-A978-1B10CFF0D94C}"/>
                  </a:ext>
                </a:extLst>
              </p14:cNvPr>
              <p14:cNvContentPartPr/>
              <p14:nvPr/>
            </p14:nvContentPartPr>
            <p14:xfrm>
              <a:off x="6079180" y="1761056"/>
              <a:ext cx="682200" cy="13867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7DAD455-4FEA-AA4C-A978-1B10CFF0D94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70180" y="1752416"/>
                <a:ext cx="699840" cy="140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9703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BCD8-715B-F140-A9B3-8EB3AB42C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operation?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EEB253-1D87-A44C-9F6C-A6C23EF236BA}"/>
              </a:ext>
            </a:extLst>
          </p:cNvPr>
          <p:cNvCxnSpPr>
            <a:cxnSpLocks/>
          </p:cNvCxnSpPr>
          <p:nvPr/>
        </p:nvCxnSpPr>
        <p:spPr>
          <a:xfrm>
            <a:off x="7699006" y="4042013"/>
            <a:ext cx="339889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3A9F33-DBF1-B148-9E9A-8D90012EE9B6}"/>
              </a:ext>
            </a:extLst>
          </p:cNvPr>
          <p:cNvCxnSpPr>
            <a:cxnSpLocks/>
          </p:cNvCxnSpPr>
          <p:nvPr/>
        </p:nvCxnSpPr>
        <p:spPr>
          <a:xfrm flipV="1">
            <a:off x="7851406" y="1678674"/>
            <a:ext cx="0" cy="25157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D5236B52-D5EE-D34C-BDE9-12C3BBB56A94}"/>
              </a:ext>
            </a:extLst>
          </p:cNvPr>
          <p:cNvCxnSpPr>
            <a:cxnSpLocks/>
          </p:cNvCxnSpPr>
          <p:nvPr/>
        </p:nvCxnSpPr>
        <p:spPr>
          <a:xfrm>
            <a:off x="7851406" y="2137942"/>
            <a:ext cx="2872634" cy="1828188"/>
          </a:xfrm>
          <a:prstGeom prst="bentConnector3">
            <a:avLst>
              <a:gd name="adj1" fmla="val 538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24FAB73-1F50-964D-8FE5-DC9199F19007}"/>
              </a:ext>
            </a:extLst>
          </p:cNvPr>
          <p:cNvSpPr txBox="1"/>
          <p:nvPr/>
        </p:nvSpPr>
        <p:spPr>
          <a:xfrm>
            <a:off x="8290124" y="1765455"/>
            <a:ext cx="1078175" cy="830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255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841A7A-5BE5-8D45-B5EF-4E22B5DC33F4}"/>
              </a:ext>
            </a:extLst>
          </p:cNvPr>
          <p:cNvSpPr txBox="1"/>
          <p:nvPr/>
        </p:nvSpPr>
        <p:spPr>
          <a:xfrm>
            <a:off x="9935278" y="3559000"/>
            <a:ext cx="487057" cy="5023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0</a:t>
            </a:r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41D13-547D-CC48-9B69-2541241F43D2}"/>
              </a:ext>
            </a:extLst>
          </p:cNvPr>
          <p:cNvSpPr/>
          <p:nvPr/>
        </p:nvSpPr>
        <p:spPr>
          <a:xfrm>
            <a:off x="8903417" y="2084663"/>
            <a:ext cx="1078152" cy="19087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59CE096-CAEF-9648-93AB-94FC13D04AE9}"/>
                  </a:ext>
                </a:extLst>
              </p14:cNvPr>
              <p14:cNvContentPartPr/>
              <p14:nvPr/>
            </p14:nvContentPartPr>
            <p14:xfrm>
              <a:off x="8944624" y="217304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59CE096-CAEF-9648-93AB-94FC13D04AE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5624" y="216440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9417774-BBB7-0F40-AC86-EF33D25303D7}"/>
                  </a:ext>
                </a:extLst>
              </p14:cNvPr>
              <p14:cNvContentPartPr/>
              <p14:nvPr/>
            </p14:nvContentPartPr>
            <p14:xfrm>
              <a:off x="8944624" y="2173046"/>
              <a:ext cx="972000" cy="1754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9417774-BBB7-0F40-AC86-EF33D25303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5624" y="2164406"/>
                <a:ext cx="989640" cy="177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20B3E5E-6B6D-3346-9DF9-CA16D9E15B27}"/>
                  </a:ext>
                </a:extLst>
              </p14:cNvPr>
              <p14:cNvContentPartPr/>
              <p14:nvPr/>
            </p14:nvContentPartPr>
            <p14:xfrm>
              <a:off x="8979544" y="2154326"/>
              <a:ext cx="969120" cy="1699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20B3E5E-6B6D-3346-9DF9-CA16D9E15B2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70904" y="2145326"/>
                <a:ext cx="986760" cy="171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B1A1ED1-C67A-9341-A502-0855381C4721}"/>
                  </a:ext>
                </a:extLst>
              </p14:cNvPr>
              <p14:cNvContentPartPr/>
              <p14:nvPr/>
            </p14:nvContentPartPr>
            <p14:xfrm>
              <a:off x="8933824" y="2271326"/>
              <a:ext cx="926280" cy="1706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B1A1ED1-C67A-9341-A502-0855381C47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25184" y="2262326"/>
                <a:ext cx="943920" cy="172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448B7D8-55A8-6B48-9FDC-D54999873306}"/>
                  </a:ext>
                </a:extLst>
              </p14:cNvPr>
              <p14:cNvContentPartPr/>
              <p14:nvPr/>
            </p14:nvContentPartPr>
            <p14:xfrm>
              <a:off x="9040744" y="2306966"/>
              <a:ext cx="682200" cy="1386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448B7D8-55A8-6B48-9FDC-D5499987330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31744" y="2298326"/>
                <a:ext cx="699840" cy="1404360"/>
              </a:xfrm>
              <a:prstGeom prst="rect">
                <a:avLst/>
              </a:prstGeom>
            </p:spPr>
          </p:pic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DC5CA1-788F-2447-AB94-B4124CA08C43}"/>
              </a:ext>
            </a:extLst>
          </p:cNvPr>
          <p:cNvCxnSpPr>
            <a:cxnSpLocks/>
          </p:cNvCxnSpPr>
          <p:nvPr/>
        </p:nvCxnSpPr>
        <p:spPr>
          <a:xfrm>
            <a:off x="1974256" y="4110254"/>
            <a:ext cx="339889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DA0F43-40FB-024D-A5A0-E782EC6F3B1C}"/>
              </a:ext>
            </a:extLst>
          </p:cNvPr>
          <p:cNvCxnSpPr>
            <a:cxnSpLocks/>
          </p:cNvCxnSpPr>
          <p:nvPr/>
        </p:nvCxnSpPr>
        <p:spPr>
          <a:xfrm flipV="1">
            <a:off x="2126656" y="1746915"/>
            <a:ext cx="0" cy="25157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68CB0E8A-46DF-C143-9350-FC8A5EE1698B}"/>
              </a:ext>
            </a:extLst>
          </p:cNvPr>
          <p:cNvCxnSpPr>
            <a:cxnSpLocks/>
          </p:cNvCxnSpPr>
          <p:nvPr/>
        </p:nvCxnSpPr>
        <p:spPr>
          <a:xfrm>
            <a:off x="2126656" y="2206183"/>
            <a:ext cx="2872634" cy="1828188"/>
          </a:xfrm>
          <a:prstGeom prst="bentConnector3">
            <a:avLst>
              <a:gd name="adj1" fmla="val 538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1854392-D272-734C-9D2A-3BB4848C5987}"/>
              </a:ext>
            </a:extLst>
          </p:cNvPr>
          <p:cNvSpPr txBox="1"/>
          <p:nvPr/>
        </p:nvSpPr>
        <p:spPr>
          <a:xfrm>
            <a:off x="2565374" y="1833696"/>
            <a:ext cx="1078175" cy="830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255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D81079-8FD9-E24F-B0F2-3B7738FA8E97}"/>
              </a:ext>
            </a:extLst>
          </p:cNvPr>
          <p:cNvSpPr txBox="1"/>
          <p:nvPr/>
        </p:nvSpPr>
        <p:spPr>
          <a:xfrm>
            <a:off x="4210528" y="3627241"/>
            <a:ext cx="487057" cy="5023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187BD291-8EF9-094D-82BA-E8BC226DBB9C}"/>
              </a:ext>
            </a:extLst>
          </p:cNvPr>
          <p:cNvSpPr/>
          <p:nvPr/>
        </p:nvSpPr>
        <p:spPr>
          <a:xfrm>
            <a:off x="5463656" y="2621567"/>
            <a:ext cx="1729056" cy="378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A11524-97C8-434A-A8AD-F904F666125F}"/>
              </a:ext>
            </a:extLst>
          </p:cNvPr>
          <p:cNvSpPr txBox="1"/>
          <p:nvPr/>
        </p:nvSpPr>
        <p:spPr>
          <a:xfrm>
            <a:off x="6191403" y="2314549"/>
            <a:ext cx="332230" cy="4154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7180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265A-4F66-A344-B63D-431C72FA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6403BE-B210-6946-9E24-5AC76C58BFFA}"/>
              </a:ext>
            </a:extLst>
          </p:cNvPr>
          <p:cNvSpPr txBox="1"/>
          <p:nvPr/>
        </p:nvSpPr>
        <p:spPr>
          <a:xfrm>
            <a:off x="2872154" y="1385411"/>
            <a:ext cx="5263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each pixel p</a:t>
            </a:r>
          </a:p>
          <a:p>
            <a:r>
              <a:rPr lang="en-US" sz="2400" dirty="0"/>
              <a:t>     trace ray</a:t>
            </a:r>
          </a:p>
          <a:p>
            <a:r>
              <a:rPr lang="en-US" sz="2400" dirty="0"/>
              <a:t>     shade hit point</a:t>
            </a:r>
          </a:p>
          <a:p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D8A847-A6CF-6843-943C-F84F9F9CFA76}"/>
              </a:ext>
            </a:extLst>
          </p:cNvPr>
          <p:cNvSpPr/>
          <p:nvPr/>
        </p:nvSpPr>
        <p:spPr>
          <a:xfrm>
            <a:off x="8932725" y="6151335"/>
            <a:ext cx="29882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hlinkClick r:id="rId2"/>
              </a:rPr>
              <a:t>http://studiomaven.org/Context__Overview_of_Ray-Traced_Rendering.html</a:t>
            </a: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4131B-34AC-9E42-A8AE-109342A33941}"/>
              </a:ext>
            </a:extLst>
          </p:cNvPr>
          <p:cNvSpPr txBox="1"/>
          <p:nvPr/>
        </p:nvSpPr>
        <p:spPr>
          <a:xfrm>
            <a:off x="7652567" y="6196353"/>
            <a:ext cx="149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</a:t>
            </a:r>
          </a:p>
        </p:txBody>
      </p:sp>
    </p:spTree>
    <p:extLst>
      <p:ext uri="{BB962C8B-B14F-4D97-AF65-F5344CB8AC3E}">
        <p14:creationId xmlns:p14="http://schemas.microsoft.com/office/powerpoint/2010/main" val="3207948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BCD8-715B-F140-A9B3-8EB3AB42C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Fundamental operation?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EEB253-1D87-A44C-9F6C-A6C23EF236BA}"/>
              </a:ext>
            </a:extLst>
          </p:cNvPr>
          <p:cNvCxnSpPr>
            <a:cxnSpLocks/>
          </p:cNvCxnSpPr>
          <p:nvPr/>
        </p:nvCxnSpPr>
        <p:spPr>
          <a:xfrm>
            <a:off x="7699006" y="4042013"/>
            <a:ext cx="339889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3A9F33-DBF1-B148-9E9A-8D90012EE9B6}"/>
              </a:ext>
            </a:extLst>
          </p:cNvPr>
          <p:cNvCxnSpPr>
            <a:cxnSpLocks/>
          </p:cNvCxnSpPr>
          <p:nvPr/>
        </p:nvCxnSpPr>
        <p:spPr>
          <a:xfrm flipV="1">
            <a:off x="7851406" y="1678674"/>
            <a:ext cx="0" cy="25157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D5236B52-D5EE-D34C-BDE9-12C3BBB56A94}"/>
              </a:ext>
            </a:extLst>
          </p:cNvPr>
          <p:cNvCxnSpPr>
            <a:cxnSpLocks/>
          </p:cNvCxnSpPr>
          <p:nvPr/>
        </p:nvCxnSpPr>
        <p:spPr>
          <a:xfrm>
            <a:off x="7851406" y="2137942"/>
            <a:ext cx="2872634" cy="1828188"/>
          </a:xfrm>
          <a:prstGeom prst="bentConnector3">
            <a:avLst>
              <a:gd name="adj1" fmla="val 538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24FAB73-1F50-964D-8FE5-DC9199F19007}"/>
              </a:ext>
            </a:extLst>
          </p:cNvPr>
          <p:cNvSpPr txBox="1"/>
          <p:nvPr/>
        </p:nvSpPr>
        <p:spPr>
          <a:xfrm>
            <a:off x="8290124" y="1765455"/>
            <a:ext cx="1078175" cy="830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255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841A7A-5BE5-8D45-B5EF-4E22B5DC33F4}"/>
              </a:ext>
            </a:extLst>
          </p:cNvPr>
          <p:cNvSpPr txBox="1"/>
          <p:nvPr/>
        </p:nvSpPr>
        <p:spPr>
          <a:xfrm>
            <a:off x="9935278" y="3559000"/>
            <a:ext cx="487057" cy="5023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0</a:t>
            </a:r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41D13-547D-CC48-9B69-2541241F43D2}"/>
              </a:ext>
            </a:extLst>
          </p:cNvPr>
          <p:cNvSpPr/>
          <p:nvPr/>
        </p:nvSpPr>
        <p:spPr>
          <a:xfrm>
            <a:off x="8903417" y="2084663"/>
            <a:ext cx="1078152" cy="19087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59CE096-CAEF-9648-93AB-94FC13D04AE9}"/>
                  </a:ext>
                </a:extLst>
              </p14:cNvPr>
              <p14:cNvContentPartPr/>
              <p14:nvPr/>
            </p14:nvContentPartPr>
            <p14:xfrm>
              <a:off x="8944624" y="217304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59CE096-CAEF-9648-93AB-94FC13D04AE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5624" y="216440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9417774-BBB7-0F40-AC86-EF33D25303D7}"/>
                  </a:ext>
                </a:extLst>
              </p14:cNvPr>
              <p14:cNvContentPartPr/>
              <p14:nvPr/>
            </p14:nvContentPartPr>
            <p14:xfrm>
              <a:off x="8944624" y="2173046"/>
              <a:ext cx="972000" cy="1754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9417774-BBB7-0F40-AC86-EF33D25303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5624" y="2164406"/>
                <a:ext cx="989640" cy="177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20B3E5E-6B6D-3346-9DF9-CA16D9E15B27}"/>
                  </a:ext>
                </a:extLst>
              </p14:cNvPr>
              <p14:cNvContentPartPr/>
              <p14:nvPr/>
            </p14:nvContentPartPr>
            <p14:xfrm>
              <a:off x="8979544" y="2154326"/>
              <a:ext cx="969120" cy="1699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20B3E5E-6B6D-3346-9DF9-CA16D9E15B2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70904" y="2145326"/>
                <a:ext cx="986760" cy="171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B1A1ED1-C67A-9341-A502-0855381C4721}"/>
                  </a:ext>
                </a:extLst>
              </p14:cNvPr>
              <p14:cNvContentPartPr/>
              <p14:nvPr/>
            </p14:nvContentPartPr>
            <p14:xfrm>
              <a:off x="8933824" y="2271326"/>
              <a:ext cx="926280" cy="1706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B1A1ED1-C67A-9341-A502-0855381C47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25184" y="2262326"/>
                <a:ext cx="943920" cy="172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448B7D8-55A8-6B48-9FDC-D54999873306}"/>
                  </a:ext>
                </a:extLst>
              </p14:cNvPr>
              <p14:cNvContentPartPr/>
              <p14:nvPr/>
            </p14:nvContentPartPr>
            <p14:xfrm>
              <a:off x="9040744" y="2306966"/>
              <a:ext cx="682200" cy="1386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448B7D8-55A8-6B48-9FDC-D5499987330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31744" y="2298326"/>
                <a:ext cx="699840" cy="1404360"/>
              </a:xfrm>
              <a:prstGeom prst="rect">
                <a:avLst/>
              </a:prstGeom>
            </p:spPr>
          </p:pic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DC5CA1-788F-2447-AB94-B4124CA08C43}"/>
              </a:ext>
            </a:extLst>
          </p:cNvPr>
          <p:cNvCxnSpPr>
            <a:cxnSpLocks/>
          </p:cNvCxnSpPr>
          <p:nvPr/>
        </p:nvCxnSpPr>
        <p:spPr>
          <a:xfrm>
            <a:off x="1974256" y="4110254"/>
            <a:ext cx="339889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DA0F43-40FB-024D-A5A0-E782EC6F3B1C}"/>
              </a:ext>
            </a:extLst>
          </p:cNvPr>
          <p:cNvCxnSpPr>
            <a:cxnSpLocks/>
          </p:cNvCxnSpPr>
          <p:nvPr/>
        </p:nvCxnSpPr>
        <p:spPr>
          <a:xfrm flipV="1">
            <a:off x="2126656" y="1746915"/>
            <a:ext cx="0" cy="25157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68CB0E8A-46DF-C143-9350-FC8A5EE1698B}"/>
              </a:ext>
            </a:extLst>
          </p:cNvPr>
          <p:cNvCxnSpPr>
            <a:cxnSpLocks/>
          </p:cNvCxnSpPr>
          <p:nvPr/>
        </p:nvCxnSpPr>
        <p:spPr>
          <a:xfrm>
            <a:off x="2126656" y="2206183"/>
            <a:ext cx="2872634" cy="1828188"/>
          </a:xfrm>
          <a:prstGeom prst="bentConnector3">
            <a:avLst>
              <a:gd name="adj1" fmla="val 538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1854392-D272-734C-9D2A-3BB4848C5987}"/>
              </a:ext>
            </a:extLst>
          </p:cNvPr>
          <p:cNvSpPr txBox="1"/>
          <p:nvPr/>
        </p:nvSpPr>
        <p:spPr>
          <a:xfrm>
            <a:off x="2565374" y="1833696"/>
            <a:ext cx="1078175" cy="830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255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D81079-8FD9-E24F-B0F2-3B7738FA8E97}"/>
              </a:ext>
            </a:extLst>
          </p:cNvPr>
          <p:cNvSpPr txBox="1"/>
          <p:nvPr/>
        </p:nvSpPr>
        <p:spPr>
          <a:xfrm>
            <a:off x="4210528" y="3627241"/>
            <a:ext cx="487057" cy="5023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187BD291-8EF9-094D-82BA-E8BC226DBB9C}"/>
              </a:ext>
            </a:extLst>
          </p:cNvPr>
          <p:cNvSpPr/>
          <p:nvPr/>
        </p:nvSpPr>
        <p:spPr>
          <a:xfrm>
            <a:off x="5463656" y="2621567"/>
            <a:ext cx="1729056" cy="378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A11524-97C8-434A-A8AD-F904F666125F}"/>
              </a:ext>
            </a:extLst>
          </p:cNvPr>
          <p:cNvSpPr txBox="1"/>
          <p:nvPr/>
        </p:nvSpPr>
        <p:spPr>
          <a:xfrm>
            <a:off x="6191403" y="2328197"/>
            <a:ext cx="332230" cy="4154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1632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204B9-CAA2-8C47-ABA7-25ECBE158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Sums of shifted functions!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D8A4679-4E09-B542-BB17-02D7897A14D0}"/>
              </a:ext>
            </a:extLst>
          </p:cNvPr>
          <p:cNvCxnSpPr>
            <a:cxnSpLocks/>
          </p:cNvCxnSpPr>
          <p:nvPr/>
        </p:nvCxnSpPr>
        <p:spPr>
          <a:xfrm>
            <a:off x="2793123" y="2467440"/>
            <a:ext cx="16424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1C68C96-8B01-2546-BDCE-50A9BB84C414}"/>
              </a:ext>
            </a:extLst>
          </p:cNvPr>
          <p:cNvCxnSpPr>
            <a:cxnSpLocks/>
          </p:cNvCxnSpPr>
          <p:nvPr/>
        </p:nvCxnSpPr>
        <p:spPr>
          <a:xfrm flipV="1">
            <a:off x="2866765" y="1325438"/>
            <a:ext cx="0" cy="121564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468D11CB-082C-124E-AE1D-042CAEB2B1E3}"/>
              </a:ext>
            </a:extLst>
          </p:cNvPr>
          <p:cNvCxnSpPr>
            <a:cxnSpLocks/>
          </p:cNvCxnSpPr>
          <p:nvPr/>
        </p:nvCxnSpPr>
        <p:spPr>
          <a:xfrm>
            <a:off x="2866765" y="1547363"/>
            <a:ext cx="1388101" cy="883408"/>
          </a:xfrm>
          <a:prstGeom prst="bentConnector3">
            <a:avLst>
              <a:gd name="adj1" fmla="val 4003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184E80-37CE-7B43-9140-A0419D980F10}"/>
              </a:ext>
            </a:extLst>
          </p:cNvPr>
          <p:cNvCxnSpPr>
            <a:cxnSpLocks/>
          </p:cNvCxnSpPr>
          <p:nvPr/>
        </p:nvCxnSpPr>
        <p:spPr>
          <a:xfrm>
            <a:off x="2793123" y="4019644"/>
            <a:ext cx="16424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11DA9F-24D2-4141-9A01-5AA7F4E93AB5}"/>
              </a:ext>
            </a:extLst>
          </p:cNvPr>
          <p:cNvCxnSpPr>
            <a:cxnSpLocks/>
          </p:cNvCxnSpPr>
          <p:nvPr/>
        </p:nvCxnSpPr>
        <p:spPr>
          <a:xfrm flipV="1">
            <a:off x="2866765" y="2877642"/>
            <a:ext cx="0" cy="121564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B63C9C51-DA51-2945-88FF-F81F6A6FC928}"/>
              </a:ext>
            </a:extLst>
          </p:cNvPr>
          <p:cNvCxnSpPr>
            <a:cxnSpLocks/>
          </p:cNvCxnSpPr>
          <p:nvPr/>
        </p:nvCxnSpPr>
        <p:spPr>
          <a:xfrm>
            <a:off x="2866765" y="3099567"/>
            <a:ext cx="1388101" cy="883408"/>
          </a:xfrm>
          <a:prstGeom prst="bentConnector3">
            <a:avLst>
              <a:gd name="adj1" fmla="val 538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F1E651-FC05-0343-BB47-4A79566B0553}"/>
              </a:ext>
            </a:extLst>
          </p:cNvPr>
          <p:cNvCxnSpPr>
            <a:cxnSpLocks/>
          </p:cNvCxnSpPr>
          <p:nvPr/>
        </p:nvCxnSpPr>
        <p:spPr>
          <a:xfrm>
            <a:off x="2793123" y="5540208"/>
            <a:ext cx="16424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645958-BC8F-6C41-90ED-2266907097FA}"/>
              </a:ext>
            </a:extLst>
          </p:cNvPr>
          <p:cNvCxnSpPr>
            <a:cxnSpLocks/>
          </p:cNvCxnSpPr>
          <p:nvPr/>
        </p:nvCxnSpPr>
        <p:spPr>
          <a:xfrm flipV="1">
            <a:off x="2866765" y="4398206"/>
            <a:ext cx="0" cy="121564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00BF1CFC-2A9E-A349-929F-8BC43B198DE9}"/>
              </a:ext>
            </a:extLst>
          </p:cNvPr>
          <p:cNvCxnSpPr>
            <a:cxnSpLocks/>
          </p:cNvCxnSpPr>
          <p:nvPr/>
        </p:nvCxnSpPr>
        <p:spPr>
          <a:xfrm>
            <a:off x="2866765" y="4620131"/>
            <a:ext cx="1388101" cy="883408"/>
          </a:xfrm>
          <a:prstGeom prst="bentConnector3">
            <a:avLst>
              <a:gd name="adj1" fmla="val 6953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34E62A0-0FA9-FE43-AE23-913C0CD298F4}"/>
              </a:ext>
            </a:extLst>
          </p:cNvPr>
          <p:cNvSpPr txBox="1"/>
          <p:nvPr/>
        </p:nvSpPr>
        <p:spPr>
          <a:xfrm>
            <a:off x="3464199" y="2542880"/>
            <a:ext cx="300247" cy="5275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F53355-8E84-F14F-9DD7-3DEB81238A45}"/>
              </a:ext>
            </a:extLst>
          </p:cNvPr>
          <p:cNvSpPr txBox="1"/>
          <p:nvPr/>
        </p:nvSpPr>
        <p:spPr>
          <a:xfrm>
            <a:off x="3501021" y="4074249"/>
            <a:ext cx="300247" cy="5275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3E4670-DC7A-204E-89DB-8A18B83FA675}"/>
              </a:ext>
            </a:extLst>
          </p:cNvPr>
          <p:cNvSpPr txBox="1"/>
          <p:nvPr/>
        </p:nvSpPr>
        <p:spPr>
          <a:xfrm>
            <a:off x="3464199" y="5725464"/>
            <a:ext cx="300247" cy="5275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…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2B5FEDB-3657-F74A-8B79-2382465EBE65}"/>
              </a:ext>
            </a:extLst>
          </p:cNvPr>
          <p:cNvCxnSpPr>
            <a:cxnSpLocks/>
          </p:cNvCxnSpPr>
          <p:nvPr/>
        </p:nvCxnSpPr>
        <p:spPr>
          <a:xfrm>
            <a:off x="7699006" y="4042013"/>
            <a:ext cx="339889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F3FC1C-2853-6042-8864-101CA125B65D}"/>
              </a:ext>
            </a:extLst>
          </p:cNvPr>
          <p:cNvCxnSpPr>
            <a:cxnSpLocks/>
          </p:cNvCxnSpPr>
          <p:nvPr/>
        </p:nvCxnSpPr>
        <p:spPr>
          <a:xfrm flipV="1">
            <a:off x="7851406" y="1678674"/>
            <a:ext cx="0" cy="25157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75A907D4-218C-8346-A383-591DDB3C6CB0}"/>
              </a:ext>
            </a:extLst>
          </p:cNvPr>
          <p:cNvCxnSpPr>
            <a:cxnSpLocks/>
          </p:cNvCxnSpPr>
          <p:nvPr/>
        </p:nvCxnSpPr>
        <p:spPr>
          <a:xfrm>
            <a:off x="7851406" y="2137942"/>
            <a:ext cx="2872634" cy="1828188"/>
          </a:xfrm>
          <a:prstGeom prst="bentConnector3">
            <a:avLst>
              <a:gd name="adj1" fmla="val 538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FC1BAC9-8FEA-8948-87D5-A77A3E2FCFB7}"/>
              </a:ext>
            </a:extLst>
          </p:cNvPr>
          <p:cNvSpPr txBox="1"/>
          <p:nvPr/>
        </p:nvSpPr>
        <p:spPr>
          <a:xfrm>
            <a:off x="8290124" y="1765455"/>
            <a:ext cx="1078175" cy="830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255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DE20DD-7BBF-684C-8314-3911F10020AB}"/>
              </a:ext>
            </a:extLst>
          </p:cNvPr>
          <p:cNvSpPr txBox="1"/>
          <p:nvPr/>
        </p:nvSpPr>
        <p:spPr>
          <a:xfrm>
            <a:off x="9935278" y="3559000"/>
            <a:ext cx="487057" cy="5023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0</a:t>
            </a: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D93F923-6C45-8941-8080-45C2B6B286DC}"/>
              </a:ext>
            </a:extLst>
          </p:cNvPr>
          <p:cNvSpPr/>
          <p:nvPr/>
        </p:nvSpPr>
        <p:spPr>
          <a:xfrm>
            <a:off x="8903417" y="2084663"/>
            <a:ext cx="1078152" cy="19087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5AD7C0B-D146-5148-A423-2064A254723A}"/>
                  </a:ext>
                </a:extLst>
              </p14:cNvPr>
              <p14:cNvContentPartPr/>
              <p14:nvPr/>
            </p14:nvContentPartPr>
            <p14:xfrm>
              <a:off x="8944624" y="2173046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5AD7C0B-D146-5148-A423-2064A25472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5624" y="216440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31547C3-EEF5-A749-AAEC-2710F3FF406E}"/>
                  </a:ext>
                </a:extLst>
              </p14:cNvPr>
              <p14:cNvContentPartPr/>
              <p14:nvPr/>
            </p14:nvContentPartPr>
            <p14:xfrm>
              <a:off x="8944624" y="2173046"/>
              <a:ext cx="972000" cy="17546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31547C3-EEF5-A749-AAEC-2710F3FF40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5624" y="2164406"/>
                <a:ext cx="989640" cy="177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84BF011-017F-3245-8F44-B851381EC0C5}"/>
                  </a:ext>
                </a:extLst>
              </p14:cNvPr>
              <p14:cNvContentPartPr/>
              <p14:nvPr/>
            </p14:nvContentPartPr>
            <p14:xfrm>
              <a:off x="8979544" y="2154326"/>
              <a:ext cx="969120" cy="16995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84BF011-017F-3245-8F44-B851381EC0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70904" y="2145326"/>
                <a:ext cx="986760" cy="171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03E3DC8-06EF-CA43-8BF5-D1DFE2C07C8C}"/>
                  </a:ext>
                </a:extLst>
              </p14:cNvPr>
              <p14:cNvContentPartPr/>
              <p14:nvPr/>
            </p14:nvContentPartPr>
            <p14:xfrm>
              <a:off x="8933824" y="2271326"/>
              <a:ext cx="926280" cy="17067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03E3DC8-06EF-CA43-8BF5-D1DFE2C07C8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25184" y="2262326"/>
                <a:ext cx="943920" cy="172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E94A6B3-6715-334A-8D5D-AC256D742363}"/>
                  </a:ext>
                </a:extLst>
              </p14:cNvPr>
              <p14:cNvContentPartPr/>
              <p14:nvPr/>
            </p14:nvContentPartPr>
            <p14:xfrm>
              <a:off x="9040744" y="2306966"/>
              <a:ext cx="682200" cy="13867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E94A6B3-6715-334A-8D5D-AC256D74236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31744" y="2298326"/>
                <a:ext cx="699840" cy="140436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Right Arrow 33">
            <a:extLst>
              <a:ext uri="{FF2B5EF4-FFF2-40B4-BE49-F238E27FC236}">
                <a16:creationId xmlns:a16="http://schemas.microsoft.com/office/drawing/2014/main" id="{A0987AA3-DBF5-6341-B180-BD7FD70C9F7A}"/>
              </a:ext>
            </a:extLst>
          </p:cNvPr>
          <p:cNvSpPr/>
          <p:nvPr/>
        </p:nvSpPr>
        <p:spPr>
          <a:xfrm>
            <a:off x="5463656" y="2621567"/>
            <a:ext cx="1729056" cy="378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092CF2C-70BC-0549-9BD4-A3B285D9E7DB}"/>
              </a:ext>
            </a:extLst>
          </p:cNvPr>
          <p:cNvCxnSpPr/>
          <p:nvPr/>
        </p:nvCxnSpPr>
        <p:spPr>
          <a:xfrm>
            <a:off x="3603009" y="1201003"/>
            <a:ext cx="0" cy="47084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63233A2-8CBE-7C41-B6E9-9FD60FA0F7CE}"/>
              </a:ext>
            </a:extLst>
          </p:cNvPr>
          <p:cNvSpPr txBox="1"/>
          <p:nvPr/>
        </p:nvSpPr>
        <p:spPr>
          <a:xfrm>
            <a:off x="999251" y="1610094"/>
            <a:ext cx="139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f(x)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D4F773-7C24-CA4D-B35B-113C88928FAB}"/>
              </a:ext>
            </a:extLst>
          </p:cNvPr>
          <p:cNvSpPr txBox="1"/>
          <p:nvPr/>
        </p:nvSpPr>
        <p:spPr>
          <a:xfrm>
            <a:off x="896082" y="3216836"/>
            <a:ext cx="139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f(x-t</a:t>
            </a:r>
            <a:r>
              <a:rPr lang="en-US" sz="3600" baseline="-25000" dirty="0"/>
              <a:t>1</a:t>
            </a:r>
            <a:r>
              <a:rPr lang="en-US" sz="3600" dirty="0"/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6A93B0-A58D-164B-8F0D-52270B3BCE9D}"/>
              </a:ext>
            </a:extLst>
          </p:cNvPr>
          <p:cNvSpPr txBox="1"/>
          <p:nvPr/>
        </p:nvSpPr>
        <p:spPr>
          <a:xfrm>
            <a:off x="896082" y="4823578"/>
            <a:ext cx="139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f(x-t</a:t>
            </a:r>
            <a:r>
              <a:rPr lang="en-US" sz="3600" baseline="-25000" dirty="0"/>
              <a:t>2</a:t>
            </a:r>
            <a:r>
              <a:rPr lang="en-US" sz="3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5435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204B9-CAA2-8C47-ABA7-25ECBE158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Sums of shifted functions!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6C606D3-A018-BD48-A6A6-D1BDE78E3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94" t="15981" r="1202" b="14030"/>
          <a:stretch/>
        </p:blipFill>
        <p:spPr>
          <a:xfrm>
            <a:off x="641444" y="1162738"/>
            <a:ext cx="10264118" cy="533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97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4C01C8D-67BB-684E-AB52-C6500F4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56" y="1115671"/>
            <a:ext cx="5054631" cy="33565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FB5AB5-3CC4-934C-95E1-5DD56B3AF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655" y="1005208"/>
            <a:ext cx="4356116" cy="2897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B83E8A-428A-6240-8DE4-CA4242EE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spot the “shifted sums” in each case?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85F276-3033-B342-8769-5C7A7FE20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955" y="1413763"/>
            <a:ext cx="2446903" cy="1625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7690B1-17F9-5C46-B748-AD588573C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771" y="2791264"/>
            <a:ext cx="2652973" cy="26529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5E362E-0CA0-2844-9ED5-DFA5263966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05" r="34811"/>
          <a:stretch/>
        </p:blipFill>
        <p:spPr>
          <a:xfrm>
            <a:off x="2683566" y="2624405"/>
            <a:ext cx="2524435" cy="3467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1A3DA0-8866-324E-93AA-F4A045A42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2376" y="3809849"/>
            <a:ext cx="4184423" cy="278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89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9143-2103-D045-97AE-7A49BEC2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motion blur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FA200-2B78-9949-96C0-69B1461B8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7" t="30450" r="57149" b="43778"/>
          <a:stretch/>
        </p:blipFill>
        <p:spPr>
          <a:xfrm>
            <a:off x="913795" y="1790700"/>
            <a:ext cx="7897593" cy="3276600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4327A837-0AEF-B940-9BA7-CB14D356746B}"/>
              </a:ext>
            </a:extLst>
          </p:cNvPr>
          <p:cNvSpPr/>
          <p:nvPr/>
        </p:nvSpPr>
        <p:spPr>
          <a:xfrm rot="5400000">
            <a:off x="8426405" y="2713008"/>
            <a:ext cx="1729056" cy="378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6E6CF0-6998-E449-8390-7C2ED572289A}"/>
              </a:ext>
            </a:extLst>
          </p:cNvPr>
          <p:cNvSpPr txBox="1"/>
          <p:nvPr/>
        </p:nvSpPr>
        <p:spPr>
          <a:xfrm>
            <a:off x="9683027" y="2425333"/>
            <a:ext cx="1507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integrate time</a:t>
            </a:r>
          </a:p>
        </p:txBody>
      </p:sp>
    </p:spTree>
    <p:extLst>
      <p:ext uri="{BB962C8B-B14F-4D97-AF65-F5344CB8AC3E}">
        <p14:creationId xmlns:p14="http://schemas.microsoft.com/office/powerpoint/2010/main" val="505688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9143-2103-D045-97AE-7A49BEC2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quality of numerical integration is key!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FA200-2B78-9949-96C0-69B1461B8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7" t="30450" r="57149" b="43778"/>
          <a:stretch/>
        </p:blipFill>
        <p:spPr>
          <a:xfrm>
            <a:off x="913795" y="1790700"/>
            <a:ext cx="7897593" cy="3276600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4327A837-0AEF-B940-9BA7-CB14D356746B}"/>
              </a:ext>
            </a:extLst>
          </p:cNvPr>
          <p:cNvSpPr/>
          <p:nvPr/>
        </p:nvSpPr>
        <p:spPr>
          <a:xfrm rot="5400000">
            <a:off x="8426405" y="2713008"/>
            <a:ext cx="1729056" cy="378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6E6CF0-6998-E449-8390-7C2ED572289A}"/>
              </a:ext>
            </a:extLst>
          </p:cNvPr>
          <p:cNvSpPr txBox="1"/>
          <p:nvPr/>
        </p:nvSpPr>
        <p:spPr>
          <a:xfrm>
            <a:off x="9683027" y="2425333"/>
            <a:ext cx="1507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integrate time</a:t>
            </a:r>
          </a:p>
        </p:txBody>
      </p:sp>
    </p:spTree>
    <p:extLst>
      <p:ext uri="{BB962C8B-B14F-4D97-AF65-F5344CB8AC3E}">
        <p14:creationId xmlns:p14="http://schemas.microsoft.com/office/powerpoint/2010/main" val="930590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265A-4F66-A344-B63D-431C72FA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Intersection - continued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45B03F-6509-9E45-8210-5F6F938DEE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94" t="15981" r="1202" b="14030"/>
          <a:stretch/>
        </p:blipFill>
        <p:spPr>
          <a:xfrm>
            <a:off x="641444" y="1162738"/>
            <a:ext cx="10264118" cy="533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66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01418-46AD-D649-97BD-BA1FA382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Shading - continued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E98638-8301-E349-A9B4-294F4E9DA4C9}"/>
              </a:ext>
            </a:extLst>
          </p:cNvPr>
          <p:cNvCxnSpPr>
            <a:cxnSpLocks/>
          </p:cNvCxnSpPr>
          <p:nvPr/>
        </p:nvCxnSpPr>
        <p:spPr>
          <a:xfrm>
            <a:off x="2798618" y="4405745"/>
            <a:ext cx="628303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15179E-6277-2847-8DB0-0D08B9C00044}"/>
              </a:ext>
            </a:extLst>
          </p:cNvPr>
          <p:cNvCxnSpPr>
            <a:cxnSpLocks/>
          </p:cNvCxnSpPr>
          <p:nvPr/>
        </p:nvCxnSpPr>
        <p:spPr>
          <a:xfrm>
            <a:off x="4281055" y="1981200"/>
            <a:ext cx="1342071" cy="2326072"/>
          </a:xfrm>
          <a:prstGeom prst="line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77CA82-2B64-BC47-BB40-F2E4480D844C}"/>
              </a:ext>
            </a:extLst>
          </p:cNvPr>
          <p:cNvCxnSpPr>
            <a:cxnSpLocks/>
          </p:cNvCxnSpPr>
          <p:nvPr/>
        </p:nvCxnSpPr>
        <p:spPr>
          <a:xfrm flipV="1">
            <a:off x="5884717" y="2133599"/>
            <a:ext cx="3491345" cy="2119745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257E8382-CA83-C043-92B5-07DC8AD4F8BF}"/>
              </a:ext>
            </a:extLst>
          </p:cNvPr>
          <p:cNvSpPr/>
          <p:nvPr/>
        </p:nvSpPr>
        <p:spPr>
          <a:xfrm flipH="1" flipV="1">
            <a:off x="5623126" y="4307272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4E4B50-3A0E-2D41-A266-C43234DF48F1}"/>
              </a:ext>
            </a:extLst>
          </p:cNvPr>
          <p:cNvCxnSpPr>
            <a:cxnSpLocks/>
          </p:cNvCxnSpPr>
          <p:nvPr/>
        </p:nvCxnSpPr>
        <p:spPr>
          <a:xfrm flipV="1">
            <a:off x="5708069" y="1697905"/>
            <a:ext cx="0" cy="312347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 descr="Camera">
            <a:extLst>
              <a:ext uri="{FF2B5EF4-FFF2-40B4-BE49-F238E27FC236}">
                <a16:creationId xmlns:a16="http://schemas.microsoft.com/office/drawing/2014/main" id="{3BB65DF6-0466-0742-936B-E51480007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2709" y="1379251"/>
            <a:ext cx="914400" cy="91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BE0DA0D-0E2C-C44F-BFCC-EF0553DD444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944002" y="900454"/>
            <a:ext cx="1406326" cy="1428649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1D1899D4-84F5-9444-B8E3-8995CDC28C7E}"/>
              </a:ext>
            </a:extLst>
          </p:cNvPr>
          <p:cNvGrpSpPr/>
          <p:nvPr/>
        </p:nvGrpSpPr>
        <p:grpSpPr>
          <a:xfrm>
            <a:off x="4218708" y="3259643"/>
            <a:ext cx="3062391" cy="2876640"/>
            <a:chOff x="7933190" y="2414345"/>
            <a:chExt cx="3062391" cy="287664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1E867EB-5497-8B46-97A0-0D9528727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509" r="594" b="16051"/>
            <a:stretch/>
          </p:blipFill>
          <p:spPr>
            <a:xfrm>
              <a:off x="7933190" y="2414345"/>
              <a:ext cx="3062391" cy="287664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320011D-A976-1643-843D-C5D476181B76}"/>
                </a:ext>
              </a:extLst>
            </p:cNvPr>
            <p:cNvSpPr txBox="1"/>
            <p:nvPr/>
          </p:nvSpPr>
          <p:spPr>
            <a:xfrm>
              <a:off x="8680097" y="4740057"/>
              <a:ext cx="21146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final shading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791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01418-46AD-D649-97BD-BA1FA382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E98638-8301-E349-A9B4-294F4E9DA4C9}"/>
              </a:ext>
            </a:extLst>
          </p:cNvPr>
          <p:cNvCxnSpPr>
            <a:cxnSpLocks/>
          </p:cNvCxnSpPr>
          <p:nvPr/>
        </p:nvCxnSpPr>
        <p:spPr>
          <a:xfrm>
            <a:off x="2798618" y="4405745"/>
            <a:ext cx="628303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15179E-6277-2847-8DB0-0D08B9C00044}"/>
              </a:ext>
            </a:extLst>
          </p:cNvPr>
          <p:cNvCxnSpPr>
            <a:cxnSpLocks/>
          </p:cNvCxnSpPr>
          <p:nvPr/>
        </p:nvCxnSpPr>
        <p:spPr>
          <a:xfrm>
            <a:off x="4281055" y="1981200"/>
            <a:ext cx="1342071" cy="2326072"/>
          </a:xfrm>
          <a:prstGeom prst="line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77CA82-2B64-BC47-BB40-F2E4480D844C}"/>
              </a:ext>
            </a:extLst>
          </p:cNvPr>
          <p:cNvCxnSpPr>
            <a:cxnSpLocks/>
          </p:cNvCxnSpPr>
          <p:nvPr/>
        </p:nvCxnSpPr>
        <p:spPr>
          <a:xfrm flipV="1">
            <a:off x="5884717" y="2133599"/>
            <a:ext cx="3491345" cy="2119745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257E8382-CA83-C043-92B5-07DC8AD4F8BF}"/>
              </a:ext>
            </a:extLst>
          </p:cNvPr>
          <p:cNvSpPr/>
          <p:nvPr/>
        </p:nvSpPr>
        <p:spPr>
          <a:xfrm flipH="1" flipV="1">
            <a:off x="5623126" y="4307272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4E4B50-3A0E-2D41-A266-C43234DF48F1}"/>
              </a:ext>
            </a:extLst>
          </p:cNvPr>
          <p:cNvCxnSpPr>
            <a:cxnSpLocks/>
          </p:cNvCxnSpPr>
          <p:nvPr/>
        </p:nvCxnSpPr>
        <p:spPr>
          <a:xfrm flipV="1">
            <a:off x="5708069" y="1697905"/>
            <a:ext cx="0" cy="312347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 descr="Camera">
            <a:extLst>
              <a:ext uri="{FF2B5EF4-FFF2-40B4-BE49-F238E27FC236}">
                <a16:creationId xmlns:a16="http://schemas.microsoft.com/office/drawing/2014/main" id="{3BB65DF6-0466-0742-936B-E51480007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2709" y="1379251"/>
            <a:ext cx="914400" cy="91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BE0DA0D-0E2C-C44F-BFCC-EF0553DD444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944002" y="900454"/>
            <a:ext cx="1406326" cy="142864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54D2F-069E-2B45-A7A8-8E77A8887BEF}"/>
              </a:ext>
            </a:extLst>
          </p:cNvPr>
          <p:cNvGrpSpPr/>
          <p:nvPr/>
        </p:nvGrpSpPr>
        <p:grpSpPr>
          <a:xfrm>
            <a:off x="640343" y="2526624"/>
            <a:ext cx="3187963" cy="2876639"/>
            <a:chOff x="457161" y="2771221"/>
            <a:chExt cx="3187963" cy="287663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1655870-51D9-5B4B-A0E0-D9FDAE263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" r="74083" b="16051"/>
            <a:stretch/>
          </p:blipFill>
          <p:spPr>
            <a:xfrm>
              <a:off x="457161" y="2771221"/>
              <a:ext cx="3187963" cy="287663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0277B3D-0CC8-1142-A230-2AAC683C6140}"/>
                </a:ext>
              </a:extLst>
            </p:cNvPr>
            <p:cNvSpPr txBox="1"/>
            <p:nvPr/>
          </p:nvSpPr>
          <p:spPr>
            <a:xfrm>
              <a:off x="1253204" y="5096932"/>
              <a:ext cx="21146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ambient light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D1899D4-84F5-9444-B8E3-8995CDC28C7E}"/>
              </a:ext>
            </a:extLst>
          </p:cNvPr>
          <p:cNvGrpSpPr/>
          <p:nvPr/>
        </p:nvGrpSpPr>
        <p:grpSpPr>
          <a:xfrm>
            <a:off x="4488931" y="3942058"/>
            <a:ext cx="2445037" cy="2119745"/>
            <a:chOff x="7933190" y="2414345"/>
            <a:chExt cx="3318083" cy="287664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1E867EB-5497-8B46-97A0-0D9528727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509" r="594" b="16051"/>
            <a:stretch/>
          </p:blipFill>
          <p:spPr>
            <a:xfrm>
              <a:off x="7933190" y="2414345"/>
              <a:ext cx="3062391" cy="287664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320011D-A976-1643-843D-C5D476181B76}"/>
                </a:ext>
              </a:extLst>
            </p:cNvPr>
            <p:cNvSpPr txBox="1"/>
            <p:nvPr/>
          </p:nvSpPr>
          <p:spPr>
            <a:xfrm>
              <a:off x="8514052" y="4706536"/>
              <a:ext cx="2737221" cy="542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final shading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FF185E6-F6F0-F649-AE23-351077429224}"/>
              </a:ext>
            </a:extLst>
          </p:cNvPr>
          <p:cNvGrpSpPr/>
          <p:nvPr/>
        </p:nvGrpSpPr>
        <p:grpSpPr>
          <a:xfrm>
            <a:off x="4005158" y="1088304"/>
            <a:ext cx="3292678" cy="2876640"/>
            <a:chOff x="3685661" y="-172183"/>
            <a:chExt cx="3292678" cy="287664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03097C1-CB55-5C49-9DDA-E4FC865FA1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210" t="-579" r="49021" b="16630"/>
            <a:stretch/>
          </p:blipFill>
          <p:spPr>
            <a:xfrm>
              <a:off x="3685661" y="-172183"/>
              <a:ext cx="3292678" cy="287664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9D9006-59D7-0D4E-AA9E-1796C7E7D98B}"/>
                </a:ext>
              </a:extLst>
            </p:cNvPr>
            <p:cNvSpPr txBox="1"/>
            <p:nvPr/>
          </p:nvSpPr>
          <p:spPr>
            <a:xfrm>
              <a:off x="4426255" y="2119074"/>
              <a:ext cx="21146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diffuse reflection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F8BC3E-C04E-904E-8AF8-2CB0B8DD925D}"/>
              </a:ext>
            </a:extLst>
          </p:cNvPr>
          <p:cNvGrpSpPr/>
          <p:nvPr/>
        </p:nvGrpSpPr>
        <p:grpSpPr>
          <a:xfrm>
            <a:off x="7382555" y="2556797"/>
            <a:ext cx="3236017" cy="2876640"/>
            <a:chOff x="4065557" y="2918189"/>
            <a:chExt cx="3236017" cy="287664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ACFA09-EA34-C74E-A66F-5CEF937F6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254" r="24437" b="16051"/>
            <a:stretch/>
          </p:blipFill>
          <p:spPr>
            <a:xfrm>
              <a:off x="4065557" y="2918189"/>
              <a:ext cx="3236017" cy="287664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BCA314-A5BF-C140-B5C5-E83E2477E86A}"/>
                </a:ext>
              </a:extLst>
            </p:cNvPr>
            <p:cNvSpPr txBox="1"/>
            <p:nvPr/>
          </p:nvSpPr>
          <p:spPr>
            <a:xfrm>
              <a:off x="4508743" y="5219282"/>
              <a:ext cx="24741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specular reflection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83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01418-46AD-D649-97BD-BA1FA382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E98638-8301-E349-A9B4-294F4E9DA4C9}"/>
              </a:ext>
            </a:extLst>
          </p:cNvPr>
          <p:cNvCxnSpPr>
            <a:cxnSpLocks/>
          </p:cNvCxnSpPr>
          <p:nvPr/>
        </p:nvCxnSpPr>
        <p:spPr>
          <a:xfrm>
            <a:off x="2798618" y="4405745"/>
            <a:ext cx="628303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15179E-6277-2847-8DB0-0D08B9C00044}"/>
              </a:ext>
            </a:extLst>
          </p:cNvPr>
          <p:cNvCxnSpPr>
            <a:cxnSpLocks/>
          </p:cNvCxnSpPr>
          <p:nvPr/>
        </p:nvCxnSpPr>
        <p:spPr>
          <a:xfrm>
            <a:off x="4281055" y="1981200"/>
            <a:ext cx="1342071" cy="2326072"/>
          </a:xfrm>
          <a:prstGeom prst="line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77CA82-2B64-BC47-BB40-F2E4480D844C}"/>
              </a:ext>
            </a:extLst>
          </p:cNvPr>
          <p:cNvCxnSpPr>
            <a:cxnSpLocks/>
          </p:cNvCxnSpPr>
          <p:nvPr/>
        </p:nvCxnSpPr>
        <p:spPr>
          <a:xfrm flipV="1">
            <a:off x="5884717" y="2133599"/>
            <a:ext cx="3491345" cy="2119745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257E8382-CA83-C043-92B5-07DC8AD4F8BF}"/>
              </a:ext>
            </a:extLst>
          </p:cNvPr>
          <p:cNvSpPr/>
          <p:nvPr/>
        </p:nvSpPr>
        <p:spPr>
          <a:xfrm flipH="1" flipV="1">
            <a:off x="5623126" y="4307272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4E4B50-3A0E-2D41-A266-C43234DF48F1}"/>
              </a:ext>
            </a:extLst>
          </p:cNvPr>
          <p:cNvCxnSpPr>
            <a:cxnSpLocks/>
          </p:cNvCxnSpPr>
          <p:nvPr/>
        </p:nvCxnSpPr>
        <p:spPr>
          <a:xfrm flipV="1">
            <a:off x="5708069" y="1697905"/>
            <a:ext cx="0" cy="312347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 descr="Camera">
            <a:extLst>
              <a:ext uri="{FF2B5EF4-FFF2-40B4-BE49-F238E27FC236}">
                <a16:creationId xmlns:a16="http://schemas.microsoft.com/office/drawing/2014/main" id="{3BB65DF6-0466-0742-936B-E51480007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2709" y="1379251"/>
            <a:ext cx="914400" cy="91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BE0DA0D-0E2C-C44F-BFCC-EF0553DD444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21353" y="125508"/>
            <a:ext cx="1406326" cy="142864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54D2F-069E-2B45-A7A8-8E77A8887BEF}"/>
              </a:ext>
            </a:extLst>
          </p:cNvPr>
          <p:cNvGrpSpPr/>
          <p:nvPr/>
        </p:nvGrpSpPr>
        <p:grpSpPr>
          <a:xfrm>
            <a:off x="640548" y="2526624"/>
            <a:ext cx="3187963" cy="2876639"/>
            <a:chOff x="457161" y="2771221"/>
            <a:chExt cx="3187963" cy="287663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1655870-51D9-5B4B-A0E0-D9FDAE263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" r="74083" b="16051"/>
            <a:stretch/>
          </p:blipFill>
          <p:spPr>
            <a:xfrm>
              <a:off x="457161" y="2771221"/>
              <a:ext cx="3187963" cy="287663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0277B3D-0CC8-1142-A230-2AAC683C6140}"/>
                </a:ext>
              </a:extLst>
            </p:cNvPr>
            <p:cNvSpPr txBox="1"/>
            <p:nvPr/>
          </p:nvSpPr>
          <p:spPr>
            <a:xfrm>
              <a:off x="1253204" y="5096932"/>
              <a:ext cx="21146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ambient light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D1899D4-84F5-9444-B8E3-8995CDC28C7E}"/>
              </a:ext>
            </a:extLst>
          </p:cNvPr>
          <p:cNvGrpSpPr/>
          <p:nvPr/>
        </p:nvGrpSpPr>
        <p:grpSpPr>
          <a:xfrm>
            <a:off x="4488931" y="3942058"/>
            <a:ext cx="2445037" cy="2119745"/>
            <a:chOff x="7933190" y="2414345"/>
            <a:chExt cx="3318083" cy="287664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1E867EB-5497-8B46-97A0-0D9528727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509" r="594" b="16051"/>
            <a:stretch/>
          </p:blipFill>
          <p:spPr>
            <a:xfrm>
              <a:off x="7933190" y="2414345"/>
              <a:ext cx="3062391" cy="287664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320011D-A976-1643-843D-C5D476181B76}"/>
                </a:ext>
              </a:extLst>
            </p:cNvPr>
            <p:cNvSpPr txBox="1"/>
            <p:nvPr/>
          </p:nvSpPr>
          <p:spPr>
            <a:xfrm>
              <a:off x="8514052" y="4706536"/>
              <a:ext cx="2737221" cy="542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final shading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FF185E6-F6F0-F649-AE23-351077429224}"/>
              </a:ext>
            </a:extLst>
          </p:cNvPr>
          <p:cNvGrpSpPr/>
          <p:nvPr/>
        </p:nvGrpSpPr>
        <p:grpSpPr>
          <a:xfrm>
            <a:off x="4005158" y="1088304"/>
            <a:ext cx="3292678" cy="2876640"/>
            <a:chOff x="3685661" y="-172183"/>
            <a:chExt cx="3292678" cy="287664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03097C1-CB55-5C49-9DDA-E4FC865FA1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210" t="-579" r="49021" b="16630"/>
            <a:stretch/>
          </p:blipFill>
          <p:spPr>
            <a:xfrm>
              <a:off x="3685661" y="-172183"/>
              <a:ext cx="3292678" cy="287664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9D9006-59D7-0D4E-AA9E-1796C7E7D98B}"/>
                </a:ext>
              </a:extLst>
            </p:cNvPr>
            <p:cNvSpPr txBox="1"/>
            <p:nvPr/>
          </p:nvSpPr>
          <p:spPr>
            <a:xfrm>
              <a:off x="4426255" y="2119074"/>
              <a:ext cx="21146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diffuse reflection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F8BC3E-C04E-904E-8AF8-2CB0B8DD925D}"/>
              </a:ext>
            </a:extLst>
          </p:cNvPr>
          <p:cNvGrpSpPr/>
          <p:nvPr/>
        </p:nvGrpSpPr>
        <p:grpSpPr>
          <a:xfrm>
            <a:off x="7382555" y="2556797"/>
            <a:ext cx="3236017" cy="2876640"/>
            <a:chOff x="4065557" y="2918189"/>
            <a:chExt cx="3236017" cy="287664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ACFA09-EA34-C74E-A66F-5CEF937F6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254" r="24437" b="16051"/>
            <a:stretch/>
          </p:blipFill>
          <p:spPr>
            <a:xfrm>
              <a:off x="4065557" y="2918189"/>
              <a:ext cx="3236017" cy="287664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BCA314-A5BF-C140-B5C5-E83E2477E86A}"/>
                </a:ext>
              </a:extLst>
            </p:cNvPr>
            <p:cNvSpPr txBox="1"/>
            <p:nvPr/>
          </p:nvSpPr>
          <p:spPr>
            <a:xfrm>
              <a:off x="4508743" y="5219282"/>
              <a:ext cx="24741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specular reflection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0D28B40-BAB2-0446-B19F-BF5E1406C4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438" b="31668"/>
          <a:stretch/>
        </p:blipFill>
        <p:spPr>
          <a:xfrm>
            <a:off x="7297836" y="5254653"/>
            <a:ext cx="3336566" cy="8071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6B2C57-4716-0945-94C2-7D9FE930EC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36" r="34553" b="25551"/>
          <a:stretch/>
        </p:blipFill>
        <p:spPr>
          <a:xfrm>
            <a:off x="4108749" y="3800261"/>
            <a:ext cx="3189087" cy="8794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2451473-D859-A149-8D14-367400FDB2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02" r="81599" b="23889"/>
          <a:stretch/>
        </p:blipFill>
        <p:spPr>
          <a:xfrm>
            <a:off x="343775" y="4866190"/>
            <a:ext cx="1080655" cy="8990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C9FCFC5-D5DF-1F4C-96CD-5767732A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78" t="16079" r="82995" b="43081"/>
          <a:stretch/>
        </p:blipFill>
        <p:spPr>
          <a:xfrm>
            <a:off x="2367772" y="1251431"/>
            <a:ext cx="398040" cy="5133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89BE21-DA7B-8744-94ED-F8EB358170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548" t="16226" r="34553" b="42320"/>
          <a:stretch/>
        </p:blipFill>
        <p:spPr>
          <a:xfrm>
            <a:off x="1703300" y="637309"/>
            <a:ext cx="862379" cy="4896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544EB4A-3F21-8A4B-910B-FC35216413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101" t="13597" r="1414" b="44950"/>
          <a:stretch/>
        </p:blipFill>
        <p:spPr>
          <a:xfrm>
            <a:off x="2650160" y="637309"/>
            <a:ext cx="707961" cy="4896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62D2A2-F18A-9145-AF85-CA7E5C35B85D}"/>
              </a:ext>
            </a:extLst>
          </p:cNvPr>
          <p:cNvSpPr txBox="1"/>
          <p:nvPr/>
        </p:nvSpPr>
        <p:spPr>
          <a:xfrm>
            <a:off x="1983223" y="280981"/>
            <a:ext cx="163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30000" dirty="0" err="1"/>
              <a:t>th</a:t>
            </a:r>
            <a:r>
              <a:rPr lang="en-US" dirty="0"/>
              <a:t>  light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921CAC-3EE6-4842-8881-BAF674E1B990}"/>
              </a:ext>
            </a:extLst>
          </p:cNvPr>
          <p:cNvSpPr txBox="1"/>
          <p:nvPr/>
        </p:nvSpPr>
        <p:spPr>
          <a:xfrm>
            <a:off x="1766761" y="1776360"/>
            <a:ext cx="163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ambient  light</a:t>
            </a:r>
          </a:p>
        </p:txBody>
      </p:sp>
    </p:spTree>
    <p:extLst>
      <p:ext uri="{BB962C8B-B14F-4D97-AF65-F5344CB8AC3E}">
        <p14:creationId xmlns:p14="http://schemas.microsoft.com/office/powerpoint/2010/main" val="2024948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01418-46AD-D649-97BD-BA1FA382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E98638-8301-E349-A9B4-294F4E9DA4C9}"/>
              </a:ext>
            </a:extLst>
          </p:cNvPr>
          <p:cNvCxnSpPr>
            <a:cxnSpLocks/>
          </p:cNvCxnSpPr>
          <p:nvPr/>
        </p:nvCxnSpPr>
        <p:spPr>
          <a:xfrm>
            <a:off x="2798618" y="4405745"/>
            <a:ext cx="628303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15179E-6277-2847-8DB0-0D08B9C00044}"/>
              </a:ext>
            </a:extLst>
          </p:cNvPr>
          <p:cNvCxnSpPr>
            <a:cxnSpLocks/>
          </p:cNvCxnSpPr>
          <p:nvPr/>
        </p:nvCxnSpPr>
        <p:spPr>
          <a:xfrm>
            <a:off x="4281055" y="1981200"/>
            <a:ext cx="1342071" cy="2326072"/>
          </a:xfrm>
          <a:prstGeom prst="line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77CA82-2B64-BC47-BB40-F2E4480D844C}"/>
              </a:ext>
            </a:extLst>
          </p:cNvPr>
          <p:cNvCxnSpPr>
            <a:cxnSpLocks/>
          </p:cNvCxnSpPr>
          <p:nvPr/>
        </p:nvCxnSpPr>
        <p:spPr>
          <a:xfrm flipV="1">
            <a:off x="5884717" y="2133599"/>
            <a:ext cx="3491345" cy="2119745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257E8382-CA83-C043-92B5-07DC8AD4F8BF}"/>
              </a:ext>
            </a:extLst>
          </p:cNvPr>
          <p:cNvSpPr/>
          <p:nvPr/>
        </p:nvSpPr>
        <p:spPr>
          <a:xfrm flipH="1" flipV="1">
            <a:off x="5623126" y="4307272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4E4B50-3A0E-2D41-A266-C43234DF48F1}"/>
              </a:ext>
            </a:extLst>
          </p:cNvPr>
          <p:cNvCxnSpPr>
            <a:cxnSpLocks/>
          </p:cNvCxnSpPr>
          <p:nvPr/>
        </p:nvCxnSpPr>
        <p:spPr>
          <a:xfrm flipV="1">
            <a:off x="5708069" y="1697905"/>
            <a:ext cx="0" cy="312347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 descr="Camera">
            <a:extLst>
              <a:ext uri="{FF2B5EF4-FFF2-40B4-BE49-F238E27FC236}">
                <a16:creationId xmlns:a16="http://schemas.microsoft.com/office/drawing/2014/main" id="{3BB65DF6-0466-0742-936B-E51480007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2709" y="1379251"/>
            <a:ext cx="914400" cy="91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BE0DA0D-0E2C-C44F-BFCC-EF0553DD444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019762" y="1321849"/>
            <a:ext cx="688036" cy="698957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54D2F-069E-2B45-A7A8-8E77A8887BEF}"/>
              </a:ext>
            </a:extLst>
          </p:cNvPr>
          <p:cNvGrpSpPr/>
          <p:nvPr/>
        </p:nvGrpSpPr>
        <p:grpSpPr>
          <a:xfrm>
            <a:off x="1273775" y="2496579"/>
            <a:ext cx="1559690" cy="1407377"/>
            <a:chOff x="457161" y="2771221"/>
            <a:chExt cx="3187963" cy="287663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1655870-51D9-5B4B-A0E0-D9FDAE263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" r="74083" b="16051"/>
            <a:stretch/>
          </p:blipFill>
          <p:spPr>
            <a:xfrm>
              <a:off x="457161" y="2771221"/>
              <a:ext cx="3187963" cy="287663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0277B3D-0CC8-1142-A230-2AAC683C6140}"/>
                </a:ext>
              </a:extLst>
            </p:cNvPr>
            <p:cNvSpPr txBox="1"/>
            <p:nvPr/>
          </p:nvSpPr>
          <p:spPr>
            <a:xfrm>
              <a:off x="1253204" y="5096932"/>
              <a:ext cx="21146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ambient light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D1899D4-84F5-9444-B8E3-8995CDC28C7E}"/>
              </a:ext>
            </a:extLst>
          </p:cNvPr>
          <p:cNvGrpSpPr/>
          <p:nvPr/>
        </p:nvGrpSpPr>
        <p:grpSpPr>
          <a:xfrm>
            <a:off x="3156571" y="3189071"/>
            <a:ext cx="1196219" cy="1037072"/>
            <a:chOff x="7933190" y="2414345"/>
            <a:chExt cx="3318083" cy="287664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1E867EB-5497-8B46-97A0-0D9528727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509" r="594" b="16051"/>
            <a:stretch/>
          </p:blipFill>
          <p:spPr>
            <a:xfrm>
              <a:off x="7933190" y="2414345"/>
              <a:ext cx="3062391" cy="287664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320011D-A976-1643-843D-C5D476181B76}"/>
                </a:ext>
              </a:extLst>
            </p:cNvPr>
            <p:cNvSpPr txBox="1"/>
            <p:nvPr/>
          </p:nvSpPr>
          <p:spPr>
            <a:xfrm>
              <a:off x="8514052" y="4706536"/>
              <a:ext cx="2737221" cy="542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final shading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FF185E6-F6F0-F649-AE23-351077429224}"/>
              </a:ext>
            </a:extLst>
          </p:cNvPr>
          <p:cNvGrpSpPr/>
          <p:nvPr/>
        </p:nvGrpSpPr>
        <p:grpSpPr>
          <a:xfrm>
            <a:off x="2919889" y="1792891"/>
            <a:ext cx="1610921" cy="1407378"/>
            <a:chOff x="3685661" y="-172183"/>
            <a:chExt cx="3292678" cy="287664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03097C1-CB55-5C49-9DDA-E4FC865FA1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210" t="-579" r="49021" b="16630"/>
            <a:stretch/>
          </p:blipFill>
          <p:spPr>
            <a:xfrm>
              <a:off x="3685661" y="-172183"/>
              <a:ext cx="3292678" cy="287664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9D9006-59D7-0D4E-AA9E-1796C7E7D98B}"/>
                </a:ext>
              </a:extLst>
            </p:cNvPr>
            <p:cNvSpPr txBox="1"/>
            <p:nvPr/>
          </p:nvSpPr>
          <p:spPr>
            <a:xfrm>
              <a:off x="4426255" y="2119074"/>
              <a:ext cx="21146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diffuse reflection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F6B2C57-4716-0945-94C2-7D9FE930EC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36" r="34553" b="25551"/>
          <a:stretch/>
        </p:blipFill>
        <p:spPr>
          <a:xfrm>
            <a:off x="2970570" y="3119698"/>
            <a:ext cx="1560240" cy="4302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2451473-D859-A149-8D14-367400FDB2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02" r="81599" b="23889"/>
          <a:stretch/>
        </p:blipFill>
        <p:spPr>
          <a:xfrm>
            <a:off x="1128581" y="3641197"/>
            <a:ext cx="528703" cy="4398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C9FCFC5-D5DF-1F4C-96CD-5767732A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78" t="16079" r="82995" b="43081"/>
          <a:stretch/>
        </p:blipFill>
        <p:spPr>
          <a:xfrm>
            <a:off x="2118808" y="1872700"/>
            <a:ext cx="194739" cy="25114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89BE21-DA7B-8744-94ED-F8EB358170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548" t="16226" r="34553" b="42320"/>
          <a:stretch/>
        </p:blipFill>
        <p:spPr>
          <a:xfrm>
            <a:off x="1793719" y="1572244"/>
            <a:ext cx="421913" cy="23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544EB4A-3F21-8A4B-910B-FC35216413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101" t="13597" r="1414" b="44950"/>
          <a:stretch/>
        </p:blipFill>
        <p:spPr>
          <a:xfrm>
            <a:off x="2256965" y="1572244"/>
            <a:ext cx="346365" cy="2395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62D2A2-F18A-9145-AF85-CA7E5C35B85D}"/>
              </a:ext>
            </a:extLst>
          </p:cNvPr>
          <p:cNvSpPr txBox="1"/>
          <p:nvPr/>
        </p:nvSpPr>
        <p:spPr>
          <a:xfrm>
            <a:off x="1930670" y="1397913"/>
            <a:ext cx="797853" cy="18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30000" dirty="0" err="1"/>
              <a:t>th</a:t>
            </a:r>
            <a:r>
              <a:rPr lang="en-US" dirty="0"/>
              <a:t>  light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921CAC-3EE6-4842-8881-BAF674E1B990}"/>
              </a:ext>
            </a:extLst>
          </p:cNvPr>
          <p:cNvSpPr txBox="1"/>
          <p:nvPr/>
        </p:nvSpPr>
        <p:spPr>
          <a:xfrm>
            <a:off x="1824767" y="2129518"/>
            <a:ext cx="797853" cy="18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ambient  light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F8BC3E-C04E-904E-8AF8-2CB0B8DD925D}"/>
              </a:ext>
            </a:extLst>
          </p:cNvPr>
          <p:cNvGrpSpPr/>
          <p:nvPr/>
        </p:nvGrpSpPr>
        <p:grpSpPr>
          <a:xfrm>
            <a:off x="3994614" y="2077666"/>
            <a:ext cx="3236017" cy="2876640"/>
            <a:chOff x="4065557" y="2918189"/>
            <a:chExt cx="3236017" cy="287664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ACFA09-EA34-C74E-A66F-5CEF937F6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254" r="24437" b="16051"/>
            <a:stretch/>
          </p:blipFill>
          <p:spPr>
            <a:xfrm>
              <a:off x="4065557" y="2918189"/>
              <a:ext cx="3236017" cy="287664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BCA314-A5BF-C140-B5C5-E83E2477E86A}"/>
                </a:ext>
              </a:extLst>
            </p:cNvPr>
            <p:cNvSpPr txBox="1"/>
            <p:nvPr/>
          </p:nvSpPr>
          <p:spPr>
            <a:xfrm>
              <a:off x="4508743" y="5219282"/>
              <a:ext cx="24741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specular reflection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0D28B40-BAB2-0446-B19F-BF5E1406C4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438" b="31668"/>
          <a:stretch/>
        </p:blipFill>
        <p:spPr>
          <a:xfrm>
            <a:off x="3909895" y="4775522"/>
            <a:ext cx="3336566" cy="8071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B2F922B-68F4-614B-8293-CDFF3E0DBF91}"/>
              </a:ext>
            </a:extLst>
          </p:cNvPr>
          <p:cNvSpPr/>
          <p:nvPr/>
        </p:nvSpPr>
        <p:spPr>
          <a:xfrm>
            <a:off x="5988121" y="4687019"/>
            <a:ext cx="460665" cy="625198"/>
          </a:xfrm>
          <a:prstGeom prst="ellipse">
            <a:avLst/>
          </a:prstGeom>
          <a:noFill/>
          <a:ln w="38100" cmpd="sng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EFC4E-F94D-9F4E-8B99-1D18C38DFCC5}"/>
              </a:ext>
            </a:extLst>
          </p:cNvPr>
          <p:cNvSpPr txBox="1"/>
          <p:nvPr/>
        </p:nvSpPr>
        <p:spPr>
          <a:xfrm>
            <a:off x="7526512" y="4464958"/>
            <a:ext cx="3491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shininess coefficient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675E2FA-6BAA-E24F-AD68-A312B36BB561}"/>
                  </a:ext>
                </a:extLst>
              </p14:cNvPr>
              <p14:cNvContentPartPr/>
              <p14:nvPr/>
            </p14:nvContentPartPr>
            <p14:xfrm>
              <a:off x="6426978" y="4605416"/>
              <a:ext cx="819720" cy="213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675E2FA-6BAA-E24F-AD68-A312B36BB56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09338" y="4587776"/>
                <a:ext cx="855360" cy="248760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BA81BB3-C722-F441-BC40-9F5D83593756}"/>
              </a:ext>
            </a:extLst>
          </p:cNvPr>
          <p:cNvCxnSpPr>
            <a:cxnSpLocks/>
            <a:stCxn id="4" idx="7"/>
            <a:endCxn id="7" idx="1"/>
          </p:cNvCxnSpPr>
          <p:nvPr/>
        </p:nvCxnSpPr>
        <p:spPr>
          <a:xfrm flipV="1">
            <a:off x="6381323" y="4695791"/>
            <a:ext cx="1145189" cy="8278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958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01418-46AD-D649-97BD-BA1FA382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Phong</a:t>
            </a:r>
            <a:r>
              <a:rPr lang="en-US" dirty="0"/>
              <a:t> shading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D153EF-FBEE-8F4A-B4BB-77A04E498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09" y="2621850"/>
            <a:ext cx="10917382" cy="1181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924B89-38EE-0B4B-8B46-FC95C70F6101}"/>
              </a:ext>
            </a:extLst>
          </p:cNvPr>
          <p:cNvSpPr txBox="1"/>
          <p:nvPr/>
        </p:nvSpPr>
        <p:spPr>
          <a:xfrm>
            <a:off x="1260764" y="3361619"/>
            <a:ext cx="14685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bg1"/>
                  </a:solidFill>
                </a:ln>
              </a:rPr>
              <a:t>ambient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017A6F-D3D8-FD49-A8F5-D272511ACDE4}"/>
              </a:ext>
            </a:extLst>
          </p:cNvPr>
          <p:cNvSpPr txBox="1"/>
          <p:nvPr/>
        </p:nvSpPr>
        <p:spPr>
          <a:xfrm>
            <a:off x="5250873" y="3361618"/>
            <a:ext cx="14685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bg1"/>
                  </a:solidFill>
                </a:ln>
              </a:rPr>
              <a:t>diffuse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FE6197-6B35-D940-B387-A7B4554AF6AA}"/>
              </a:ext>
            </a:extLst>
          </p:cNvPr>
          <p:cNvSpPr txBox="1"/>
          <p:nvPr/>
        </p:nvSpPr>
        <p:spPr>
          <a:xfrm>
            <a:off x="8977741" y="3306197"/>
            <a:ext cx="14685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bg1"/>
                  </a:solidFill>
                </a:ln>
              </a:rPr>
              <a:t>specular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B6B632-C7AA-494B-9DEE-5874FA662F2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332346" y="579570"/>
            <a:ext cx="2794000" cy="1905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0339FA-230D-5342-BE1E-63569E44A7E8}"/>
              </a:ext>
            </a:extLst>
          </p:cNvPr>
          <p:cNvSpPr txBox="1"/>
          <p:nvPr/>
        </p:nvSpPr>
        <p:spPr>
          <a:xfrm>
            <a:off x="6328515" y="1054626"/>
            <a:ext cx="2427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material property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1EF083-AE5A-0E4A-AC4B-4FBEB3834316}"/>
              </a:ext>
            </a:extLst>
          </p:cNvPr>
          <p:cNvSpPr txBox="1"/>
          <p:nvPr/>
        </p:nvSpPr>
        <p:spPr>
          <a:xfrm>
            <a:off x="6589440" y="4677801"/>
            <a:ext cx="2651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light property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5B6677-9CA4-CE40-A17A-05D1487A40B0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4946073" y="1285459"/>
            <a:ext cx="1382442" cy="15270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9DE457-15B0-B343-AF7E-9ECE47DBC4AC}"/>
              </a:ext>
            </a:extLst>
          </p:cNvPr>
          <p:cNvCxnSpPr>
            <a:cxnSpLocks/>
            <a:stCxn id="19" idx="3"/>
          </p:cNvCxnSpPr>
          <p:nvPr/>
        </p:nvCxnSpPr>
        <p:spPr>
          <a:xfrm flipH="1">
            <a:off x="8451273" y="1285459"/>
            <a:ext cx="304800" cy="15270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C20D73-F130-D945-A801-DA0B8D5146FC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8756073" y="1285459"/>
            <a:ext cx="1773382" cy="15270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C48997-F11F-234C-A67C-E1AA174C9D40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7915211" y="3361618"/>
            <a:ext cx="3016025" cy="1316183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D5F4D13-0BA4-BF45-B909-65C34244A242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7218219" y="3429001"/>
            <a:ext cx="696992" cy="124880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0C68421-70BE-9244-BDE1-D80FC1EC851B}"/>
              </a:ext>
            </a:extLst>
          </p:cNvPr>
          <p:cNvSpPr txBox="1"/>
          <p:nvPr/>
        </p:nvSpPr>
        <p:spPr>
          <a:xfrm>
            <a:off x="8756073" y="5139466"/>
            <a:ext cx="2651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 is the mirror reflection direction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6C342D6-97B1-3F46-ACC4-B45D4F3EA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40" y="4204284"/>
            <a:ext cx="6108700" cy="17018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406109E-8EA5-B84C-BA0B-31009F5E1B42}"/>
              </a:ext>
            </a:extLst>
          </p:cNvPr>
          <p:cNvSpPr txBox="1"/>
          <p:nvPr/>
        </p:nvSpPr>
        <p:spPr>
          <a:xfrm>
            <a:off x="384916" y="5909098"/>
            <a:ext cx="241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source:wikipedia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39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D77C4-9850-EA49-81F0-59E22ED6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deal with texture?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0BF359-16BC-8643-BE7F-14FA13C05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006" y="1095958"/>
            <a:ext cx="7455339" cy="559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504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275</Words>
  <Application>Microsoft Macintosh PowerPoint</Application>
  <PresentationFormat>Widescreen</PresentationFormat>
  <Paragraphs>96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Calisto MT</vt:lpstr>
      <vt:lpstr>Wingdings 2</vt:lpstr>
      <vt:lpstr>Slate</vt:lpstr>
      <vt:lpstr>Computer Graphics</vt:lpstr>
      <vt:lpstr>Recap</vt:lpstr>
      <vt:lpstr>Intersection - continued</vt:lpstr>
      <vt:lpstr>Shading - continued</vt:lpstr>
      <vt:lpstr>Shading</vt:lpstr>
      <vt:lpstr>Shading</vt:lpstr>
      <vt:lpstr>Shading</vt:lpstr>
      <vt:lpstr>Phong shading</vt:lpstr>
      <vt:lpstr>How to deal with texture?</vt:lpstr>
      <vt:lpstr>How to deal with texture?</vt:lpstr>
      <vt:lpstr>Texture coordinates on a sphere</vt:lpstr>
      <vt:lpstr>PowerPoint Presentation</vt:lpstr>
      <vt:lpstr>Problems</vt:lpstr>
      <vt:lpstr>What’s wrong with this image?</vt:lpstr>
      <vt:lpstr>Does not have any blur!</vt:lpstr>
      <vt:lpstr>What causes blur?</vt:lpstr>
      <vt:lpstr>A step function (edge)</vt:lpstr>
      <vt:lpstr>A blurred step function</vt:lpstr>
      <vt:lpstr>Fundamental operation?</vt:lpstr>
      <vt:lpstr>Fundamental operation?</vt:lpstr>
      <vt:lpstr>Sums of shifted functions!</vt:lpstr>
      <vt:lpstr>Sums of shifted functions!</vt:lpstr>
      <vt:lpstr>Can you spot the “shifted sums” in each case?</vt:lpstr>
      <vt:lpstr>Example: motion blur</vt:lpstr>
      <vt:lpstr>quality of numerical integration is key!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</dc:title>
  <dc:creator>SUBR Kartic</dc:creator>
  <cp:lastModifiedBy>SUBR Kartic</cp:lastModifiedBy>
  <cp:revision>19</cp:revision>
  <dcterms:created xsi:type="dcterms:W3CDTF">2019-10-01T09:11:44Z</dcterms:created>
  <dcterms:modified xsi:type="dcterms:W3CDTF">2019-10-01T09:45:04Z</dcterms:modified>
</cp:coreProperties>
</file>