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0"/>
  </p:notesMasterIdLst>
  <p:sldIdLst>
    <p:sldId id="256" r:id="rId2"/>
    <p:sldId id="257" r:id="rId3"/>
    <p:sldId id="258" r:id="rId4"/>
    <p:sldId id="261" r:id="rId5"/>
    <p:sldId id="262" r:id="rId6"/>
    <p:sldId id="273" r:id="rId7"/>
    <p:sldId id="266" r:id="rId8"/>
    <p:sldId id="259" r:id="rId9"/>
    <p:sldId id="267" r:id="rId10"/>
    <p:sldId id="268" r:id="rId11"/>
    <p:sldId id="269" r:id="rId12"/>
    <p:sldId id="260" r:id="rId13"/>
    <p:sldId id="270" r:id="rId14"/>
    <p:sldId id="264" r:id="rId15"/>
    <p:sldId id="265" r:id="rId16"/>
    <p:sldId id="271" r:id="rId17"/>
    <p:sldId id="26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16" autoAdjust="0"/>
    <p:restoredTop sz="94660"/>
  </p:normalViewPr>
  <p:slideViewPr>
    <p:cSldViewPr snapToGrid="0">
      <p:cViewPr>
        <p:scale>
          <a:sx n="75" d="100"/>
          <a:sy n="75" d="100"/>
        </p:scale>
        <p:origin x="121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19-09-20T10:23:3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7311 3484 0,'0'17'94,"0"1"-94,-211 238 47,70-150-32,96-71-15,-369 309 47,379-318-31,-1 10-16,10-10 0,-9 0 16,-98 98 30,125-106 17,8-1 62,17 1-109,80 44-1,27-18 16,625 185 32,186 36-16,-256-71 0,-564-168-32</inkml:trace>
  <inkml:trace contextRef="#ctx0" brushRef="#br0" timeOffset="1533.548">7452 3475 0,'0'0'0,"18"9"63,53 8-48,-45-8-15,459-9 47,-397 0-47,1 0 16,16 0-16,-8-9 0,1006 45 47,326 25 15,-1006-25-15,-397-28 16,-43 1-17,8-9 1,-79 141 0,-909 609 31,918-697-62,-980 652 78,1051-696-79,-10-9 298</inkml:trace>
  <inkml:trace contextRef="#ctx0" brushRef="#br0" timeOffset="5550.431">6421 5600 0,'-9'9'47,"0"0"-31,0 26 0,27-17 30,-9-27-30,8-17 0,-26 8 15,1 36 0,16 26 0</inkml:trace>
  <inkml:trace contextRef="#ctx0" brushRef="#br0" timeOffset="6366.424">7329 6059 0,'0'-18'16,"9"-17"31,8 44 47,-8-27-63,-26 9 0,-45 53 16,62-26-47,9-18 31,26-18 1</inkml:trace>
  <inkml:trace contextRef="#ctx0" brushRef="#br0" timeOffset="6851.756">8140 5803 0,'0'18'47,"9"-1"-16,18-17-15,8-52 15,-97 60 47,62 19-78</inkml:trace>
  <inkml:trace contextRef="#ctx0" brushRef="#br0" timeOffset="7383.622">7214 5256 0,'-17'0'15,"8"9"32,26 0-16,1-44 1,-18 26-17,-9 0 1,-8 44 31,25-26-47</inkml:trace>
  <inkml:trace contextRef="#ctx0" brushRef="#br0" timeOffset="7980.131">8855 5565 0,'9'18'79,"52"-9"-33,-52-18-46,-27-9 63</inkml:trace>
  <inkml:trace contextRef="#ctx0" brushRef="#br0" timeOffset="8817.194">7214 5133 0,'0'-18'79,"9"9"-79,26-43 31,186-328 0,-106 177-15,-71 133-1,273-353 32,-290 396-47,-1-8 0,115-97 63</inkml:trace>
  <inkml:trace contextRef="#ctx0" brushRef="#br0" timeOffset="9685.302">6394 5600 0,'0'0'0,"0"-8"47,18-1-16,-9-9-31,-1 0 0,10 1 16,17-36-16,212-309 47,-211 292-47,166-318 31</inkml:trace>
  <inkml:trace contextRef="#ctx0" brushRef="#br0" timeOffset="10734.046">8916 5495 0,'0'0'0,"0"-9"63,9-27-48,106-352 32,-97 309-31,8-9-16,9 0 0</inkml:trace>
  <inkml:trace contextRef="#ctx0" brushRef="#br0" timeOffset="11584.593">8202 5680 0,'18'-18'47,"-1"-44"-16,-17 45-31,9-10 0,9 1 15,-9-9-15,229-521 32</inkml:trace>
  <inkml:trace contextRef="#ctx0" brushRef="#br0" timeOffset="12473.456">7311 5962 0,'9'-18'31,"26"-52"16,-26 43-47,0 10 0,18-27 16,308-503 31,-274 441-32</inkml:trace>
  <inkml:trace contextRef="#ctx0" brushRef="#br0" timeOffset="13626.234">9375 4374 0,'-9'-17'110,"62"-124"-79,-35 97-31,8-1 0,1-16 16,-1-1-16,1-9 0</inkml:trace>
  <inkml:trace contextRef="#ctx0" brushRef="#br0" timeOffset="14521.059">8722 4357 0,'-17'17'15,"8"1"32,18-44 16,0 8-63,8 0 0,1-17 15,17-44-15,-8 26 16,246-415 0</inkml:trace>
  <inkml:trace contextRef="#ctx0" brushRef="#br0" timeOffset="15341.989">8431 3951 0,'9'-9'62,"26"-61"-46,-17 26-16,9 8 0,-1-17 15,9-8-15,115-230 16</inkml:trace>
  <inkml:trace contextRef="#ctx0" brushRef="#br0" timeOffset="16004.491">7400 3933 0,'8'-17'31,"45"-45"-15,-35 36 0,8 8-16,1-17 0,-1-1 15,433-554 17</inkml:trace>
  <inkml:trace contextRef="#ctx0" brushRef="#br0" timeOffset="48162.606">13150 3475 0,'-9'-18'16,"18"36"124,26 88-109,53 211 16,-8 27 0,-54-291 0,27-88 0,79-159 15,124-274 17,-229 451-33,8 34 17,53 133-1,80 159-15,-10-80 0,-122-202 0,-28-27 0,37-106 15,34-450 1,-53 397-47,-8 54 46,-18 113-15,0 10-31</inkml:trace>
  <inkml:trace contextRef="#ctx0" brushRef="#br0" timeOffset="49213.263">14852 4101 0,'9'-18'16,"8"-96"31,-17 96-47,0 0 15,-8 1-15,8 8 0,-9-9 16,-124 71 31,178 247 15,69-467-15,-123-10 0,80 389 0,70-36 0,9-352 15,-53-221-15,-62 379 31,-35 54-62,106 502 62,-27-538-62,10-89-1</inkml:trace>
  <inkml:trace contextRef="#ctx0" brushRef="#br0" timeOffset="49631.949">15796 3590 0,'0'0'16,"-9"-18"30,26 238 1,28 151 0,78-248 0,27-211-16</inkml:trace>
  <inkml:trace contextRef="#ctx0" brushRef="#br0" timeOffset="50264.446">15222 3925 0,'0'0'15,"27"0"48,564-62-16,-521 53-47,1 0 15,-9 0-15,-10 1 0,37-1 16</inkml:trace>
  <inkml:trace contextRef="#ctx0" brushRef="#br0" timeOffset="75807.518">19482 3695 0,'0'0'0,"0"-17"31,27-45 1,555-344 30,-432 292-15,-433 140 0,204 177 15,317-168 1,-414 62-32,-62 503 63,282-600-94,150-35 16</inkml:trace>
  <inkml:trace contextRef="#ctx0" brushRef="#br0" timeOffset="76853.023">20249 3775 0,'9'0'46,"35"220"1,-17-202 0,-18-36-47,132-149 47,-18 264 16,36 0-17,132-353 17,-335 212-32,-27 203 16,265 8 16,-17-396-17,-195 149 1,106 151 0,45-9 0,-125 70 0,107-53 15,35-149-30</inkml:trace>
  <inkml:trace contextRef="#ctx0" brushRef="#br0" timeOffset="77935.237">21969 3907 0,'9'-18'32,"-106"-79"15,-97 186-1,291 149 1,35-362 0,-141-8 16,62 344-16,-35 378-1,-186-307 1,19-636 16,343-17-32,97 87 32,-247 274-17,-35 248 1,176-381 0,-132-25 0,-18 423 16,0 423-17,-176-371 1,79-837 16,256 194-32</inkml:trace>
  <inkml:trace contextRef="#ctx0" brushRef="#br0" timeOffset="79703.074">22966 3448 0,'0'-17'16,"17"34"15,36 89-15,-44-62 0,0 9-16,0 9 15,0 9-15,-1 705 47,-8-715-47,-8 1 0,8-18 16,0-9-16,-53-149 47,53 43-47,0-8 15,0 0-15,9-10 0,132-493 47,-124 556-31,19 8-16,-10 1 0,1-1 15,87 194 32,-140-132-47,-1 9 0,-8-9 16,0 9-16,-186 106 47,212-185-47,9-1 15,9 1-15,0-1 0,264-167 47,107 168 16,-292-186-16,-300 230 15,283 237-15,193-290 0,-123-335 0,-202 317 0,246 353 46,-176-283-93,0 98 32,43-36-1,125-96 16</inkml:trace>
  <inkml:trace contextRef="#ctx0" brushRef="#br0" timeOffset="80688.098">25321 3457 0,'-27'-17'0,"54"34"0,-71-52 15,26 17-15,-44-17 16,-167 79 15,211-17-15,-35 43 0,53-35-16,18 54 15,123 43 16,-70-70-15,-63-45-16,-228 1 63,202-27-63,-8-26 15,132-36 16,405-61 48,-484 0-33,-177 326 1,335-9 0,-79-194-31</inkml:trace>
  <inkml:trace contextRef="#ctx0" brushRef="#br0" timeOffset="81005.852">26044 3590 0,'-124'-45'63,"98"72"-63,8-1 15,1-8-15,-1 8 16,115 195 15,44-195 0</inkml:trace>
  <inkml:trace contextRef="#ctx0" brushRef="#br0" timeOffset="81377.071">26273 3598 0,'-79'141'31,"176"18"16,88-379 15,-335 70-15,79 450 0,89-274-47</inkml:trace>
  <inkml:trace contextRef="#ctx0" brushRef="#br0" timeOffset="81759.889">26547 3519 0,'52'229'62,"-43"-202"-62,88 43 47,0-273 0,18 212 15,-18 159-15,0-186 0</inkml:trace>
  <inkml:trace contextRef="#ctx0" brushRef="#br0" timeOffset="82286.996">27455 3766 0,'70'-124'47,"-78"98"-47,-133 8 31,114 27-15,-52 44-1,255-18 79,-158-61-94,-927-106 0,901 114 0,942 124 0,-925-150 16,0 0-16,-9-9 0,0 0 15,-62-247 17,36 670 30,132 27 1,-98-362-48</inkml:trace>
  <inkml:trace contextRef="#ctx0" brushRef="#br0" timeOffset="107128.629">13494 6809 0,'0'0'0,"-9"-18"15,9 0-15,9 10 16,17 16 31,142 795 15,-62-539-15,17-881 0,-61 317 0,88 724 15,26-45-15,-105-697 0,-36-211 31,-26 564-62,8 10-16</inkml:trace>
  <inkml:trace contextRef="#ctx0" brushRef="#br0" timeOffset="108077.079">14781 7505 0,'9'-114'31,"-123"-27"16,219 396-47,-352-246 63,424 159-17,-63-486 1,-105 318 0,124 309 0,25-415 16,-122-652 15,-36 775-63,8 1-15,-8 17 0,45 441 47,-28-423-47,-8 0 16,9-9-16,-10-8 0,72 25 47,-54-131-32,-17 26-15,0-9 16,61-503 31,-70 530-47,0-1 0,0 18 15,-8 239 32,96 502 16,53-768-32</inkml:trace>
  <inkml:trace contextRef="#ctx0" brushRef="#br0" timeOffset="108331.261">15125 7232 0,'291'-88'63,"18"-9"-32</inkml:trace>
  <inkml:trace contextRef="#ctx0" brushRef="#br0" timeOffset="109157.876">16298 6597 0,'9'-18'32,"-18"106"15,9-43-47,-379 1083 62,256-625-15,114-485 0</inkml:trace>
  <inkml:trace contextRef="#ctx0" brushRef="#br0" timeOffset="109991.012">16572 7258 0,'0'0'31,"-9"-17"-31,44 105 31,-26-53-15,0 1-16,0-1 0,17 44 15,62 150 17,-26-493 46,9 70-31,70 485 0,-97-229-1,18-406 1,229 511 47,-283-70-94,1 124 47</inkml:trace>
  <inkml:trace contextRef="#ctx0" brushRef="#br0" timeOffset="110447.062">17418 6641 0,'-8'-35'16,"16"70"-16,231-167 62,-178 255-31,-219 195 32,263-221-16,354-212 0</inkml:trace>
  <inkml:trace contextRef="#ctx0" brushRef="#br0" timeOffset="124783.864">5486 3166 0,'0'0'0,"-9"-9"0,0 1 15,-114-1 32,-195 441 16,547-203-16,62-511 15,-511-36-15,290 221 0,222-202 0,-222 87 15,-379 917 16,274-625-78,-212 775 94</inkml:trace>
  <inkml:trace contextRef="#ctx0" brushRef="#br0" timeOffset="127748.719">5089 6738 0,'0'0'0,"-18"-18"0,9 1 16,27-71 31,8 61-47,45-17 15,-53 35 1,149-17 15,-149 43-15,-1-8-16,-8 18 0,9-10 16,61 274 30,-229 89 17,-88-504-16,503-123 0,-150 203-32</inkml:trace>
  <inkml:trace contextRef="#ctx0" brushRef="#br0" timeOffset="128665.291">5971 6765 0,'-18'-9'16,"-97"123"31,98-78-47,-1-1 15,1 0-15,8 0 0,44 204 47,36-239-31,-54-9 0,71-238 30,-105 212-46,-10 8 0,1 1 16,-9-1-16,-124-26 47,415-132 15,-168 17-15,-159 371 0,-105 450 16,88-327-16,88-317-32</inkml:trace>
  <inkml:trace contextRef="#ctx0" brushRef="#br0" timeOffset="129153.532">4886 7691 0,'0'0'0,"18"8"31,246 1 0,18-44 0,512-44 16,-732 70-47,-18 0 0,-9 0 16,-8 9-16,-10-9 0</inkml:trace>
  <inkml:trace contextRef="#ctx0" brushRef="#br0" timeOffset="129879.898">5371 8555 0,'0'0'16,"-9"-247"46,-123 194-15,-71 212 0,318 8 31,-89-184-78,9-1 16,1-17-16,246-371 46,-264 238 17,-62 574-16,-9-62 15,97-317-30</inkml:trace>
  <inkml:trace contextRef="#ctx0" brushRef="#br0" timeOffset="130425.375">5953 8114 0,'0'26'47,"0"10"-47,0-98 0,-9 159 15,0-62-15,-88 327 47,89-336-47,8-8 16,0-45 15,35-123-15,-17 98-16,-1-1 15,-8 0-15,9 0 16,70-247 15,-71 309 0,-8 8-31,80 310 47,-72-283-47,10 0 16,-10 0-16,124 212 47,-132-247-32</inkml:trace>
  <inkml:trace contextRef="#ctx0" brushRef="#br0" timeOffset="130679.087">5838 8467 0,'0'0'16,"36"-9"15,308-35 0,-283 44-15,-16-9-16</inkml:trace>
  <inkml:trace contextRef="#ctx0" brushRef="#br0" timeOffset="162992.185">25753 7902 0,'0'0'0,"17"0"94,142 9-63,-115-18-31,0 9 16,0-9-16,9 1 0,-9-1 0,345 9 62,-363 0-62,0 9 0,-8-9 0,0 0 16,52 26 31,-87-17-16,-1-9-31,-176 17 31,-238-8 32,317 35-1,115-35-46</inkml:trace>
  <inkml:trace contextRef="#ctx0" brushRef="#br0" timeOffset="164155.724">25709 7840 0,'8'-17'15,"-16"-1"1,-36-26 15,26 35-15,-53-26-1,-202-80 32,229 98-47,0-10 0,0 10 16,0-10-16,-195-140 47,231 149-32,-1 9 32,62 53 16,-36-26-48,45 79 32,-53-106 78,26-35-109,-88-159 31</inkml:trace>
  <inkml:trace contextRef="#ctx0" brushRef="#br0" timeOffset="165112.123">25885 7646 0,'-9'-17'62,"-17"-54"-31,17 54-31,-150-398 47,133 353-47,17 9 16,-9-8-16,1-27 0,-10-89 47,45 257 15,-80 131-15,36-176 16,140-70-16,-96-27-1,-36 27-30</inkml:trace>
  <inkml:trace contextRef="#ctx0" brushRef="#br0" timeOffset="165843.987">26176 7549 0,'-9'9'0,"0"-26"46,-8-36-14,17 26-32,0 10 0,0-19 15,0 1-15,9-538 47,-9 520-47,0 9 16,0 8-16,17-96 47,-17 141-16,-44 114 0,35-96-15,1-1-16,-1 1 0,0 8 15,0-8-15,-26 78 47,44-131-15,52-53-1,-52 70-31,9 9 31,17 26-15</inkml:trace>
  <inkml:trace contextRef="#ctx0" brushRef="#br0" timeOffset="166545.563">26450 7629 0,'-9'-9'31,"9"-79"0,9 53-31,-9-1 0,8-8 0,1 0 16,97-591 31,-88 582-47,8-53 16,-8 71-16,43-115 46,-61 159-14,-44 167-1,27-158-15,8 0-16,0-1 0,-9-8 15,-26 9 32,97-80 16</inkml:trace>
  <inkml:trace contextRef="#ctx0" brushRef="#br0" timeOffset="167359.469">26749 7576 0,'0'-18'47,"71"-17"-16,-45 26-31,1-8 0,8 8 0,-8-9 15,475-229 32,-387 185-47,-62 36 16,0-1-16,220-78 47,-299 105 0,-1-18-47,-211-17 62,203 26-46,44 35 46,70 98-15,-35-80 0,106-115-16</inkml:trace>
  <inkml:trace contextRef="#ctx0" brushRef="#br0" timeOffset="170675.111">30418 4701 0,'9'-18'219,"-9"0"-188,18 1 63,105-18-47,-88 35-47,10-9 15,-1 0-15,0-9 0,529-132 47,-520 133-31,0-1-16,-9 9 0,-9 0 0,1 1 16,61-28 30,-186 160 64,72-98-110,-248 327 47,62-80 0,194-264-1</inkml:trace>
  <inkml:trace contextRef="#ctx0" brushRef="#br0" timeOffset="171414.029">30886 4639 0,'0'18'78,"9"-1"-78,140 151 47,-78-115 15,-159-133-15,-71-87 0,177 211 0,158 79 0,-229-281 0,18 122-16</inkml:trace>
  <inkml:trace contextRef="#ctx0" brushRef="#br0" timeOffset="173191.051">25797 10539 0,'18'18'31,"8"0"0,441 26 32,310-150 15,-1351 115 31,521-1-109,9-8 0,-9 9 16,9-9-16,-9 9 0,-326 0 47,282-9 15,238-9-15,335-9 16,80-8-16</inkml:trace>
  <inkml:trace contextRef="#ctx0" brushRef="#br0" timeOffset="174262.58">25638 10116 0,'-18'0'0,"36"0"0,-44 0 15,8-9-15,18 18 63,18 0-63,8 8 0,-8-8 0,8 0 15,1 0-15,228 167 63</inkml:trace>
  <inkml:trace contextRef="#ctx0" brushRef="#br0" timeOffset="174561.734">25903 9693 0,'0'0'0,"9"17"31,88 89 1,-71-80-32,0 10 15,10 26-15,-10-36 16,54 97-1</inkml:trace>
  <inkml:trace contextRef="#ctx0" brushRef="#br0" timeOffset="174827.004">26247 9525 0,'0'0'78,"97"379"-78,-18-79 47</inkml:trace>
  <inkml:trace contextRef="#ctx0" brushRef="#br0" timeOffset="175163.019">26846 9499 0,'-26'70'31,"17"-43"-16,0 8-15,-8 0 0,8 0 16,-62 274 31,45-221-31</inkml:trace>
  <inkml:trace contextRef="#ctx0" brushRef="#br0" timeOffset="175411.416">27173 9446 0,'-9'53'47,"-123"379"0,52-274-16</inkml:trace>
  <inkml:trace contextRef="#ctx0" brushRef="#br0" timeOffset="176329.075">27649 9745 0,'-18'18'78,"1"-9"-78,-1 0 0,-255 202 47,149-69-16</inkml:trace>
  <inkml:trace contextRef="#ctx0" brushRef="#br0" timeOffset="178982.612">26952 9966 0,'9'-18'94,"17"-8"-79,-17 8-15,80-132 47,-63 115-47,-8 9 0,26-54 16,-18 45-16,265-380 47,150-211 15,-79 62-15,-80 114 0,35-26 0,-34 70 15,-1 0-15,221-246 31,-468 625-62,177-220 31,-168 186 15,35 8-15,-52 26 0,-10 18 0,-17-26 0,-62 35 62,45 18-109,-248 176 78,256-185 32,9 8-110,9-8 15,18 26 32,-10-26-47,-8 9 32,9-18 61,-9 9 32,8-9-93,-8 0-1,0 8 0,35 19 16,-26-27 0,-1-18-32,1-8-15,-9-1 0,0-8 16,-1 0-16,-8-9 0</inkml:trace>
  <inkml:trace contextRef="#ctx0" brushRef="#br0" timeOffset="187610.241">13608 9631 0,'18'17'15,"53"248"17,-63-194-32,19 87 15,-18-69-15,61 413 47,-43-528-16,17-583 16,-35 556-47,-9 18 0,8 0 16,1 17-16,106 177 47,97 370 15,-107-891-15,-140-176 16,88 715-32</inkml:trace>
  <inkml:trace contextRef="#ctx0" brushRef="#br0" timeOffset="188117.178">14737 10477 0,'0'-52'0,"-17"-116"31,34 388-15,-220-502 31,151 679 0,237-406-1,-168-255 1,27 467 0,203-53 16,-229-177-63</inkml:trace>
  <inkml:trace contextRef="#ctx0" brushRef="#br0" timeOffset="188314.335">14984 9798 0,'-17'106'31,"78"423"16,-43-476-47,0 0 16,70 97-1</inkml:trace>
  <inkml:trace contextRef="#ctx0" brushRef="#br0" timeOffset="188515.028">14808 10169 0,'9'-9'16,"-18"18"-16,62-27 0,-18 9 0,9 1 15,62-1-15,211-35 47</inkml:trace>
  <inkml:trace contextRef="#ctx0" brushRef="#br0" timeOffset="188782.094">15187 9745 0,'0'80'31,"0"255"0,0-264-31,9-1 16,0 1-16,0-10 0,-1-8 16,45 124-1</inkml:trace>
  <inkml:trace contextRef="#ctx0" brushRef="#br0" timeOffset="189283.965">16192 9710 0,'-8'18'31,"-116"573"16,98-477-47,-1-8 15,10 0-15,-36 115 0,-97 449 47,150-635-31</inkml:trace>
  <inkml:trace contextRef="#ctx0" brushRef="#br0" timeOffset="189935.537">16387 10477 0,'-18'-17'16,"36"34"-16,8 142 47,97 123 15,-87-581 1,25 193-32,63 397 16,-80-238 0,71-371 15,-9 362-15,-9 265 0,-89-300-31</inkml:trace>
  <inkml:trace contextRef="#ctx0" brushRef="#br0" timeOffset="190334.827">17022 10116 0,'-9'-9'16,"0"-26"15,27 79-31,158-159 47,-141 318 16,-105-18-17,387-229-14</inkml:trace>
  <inkml:trace contextRef="#ctx0" brushRef="#br0" timeOffset="191447.644">17939 10116 0,'17'-18'16,"-8"9"-16,0-70 47,-9 70-47,-9-8 15,0 8-15,-220 88 47,194-52-47,17-1 16,1 1-16,-1-1 0,18 0 16,220 239 30,-79 114 17,-484-370-16,263-150-16</inkml:trace>
  <inkml:trace contextRef="#ctx0" brushRef="#br0" timeOffset="191952.7">18000 10425 0,'-8'-18'31,"149"97"16,-274-140-47,283 149 15,-17 203 32,-133-229 0,-44-292 0,343-105 0,-228 300-32</inkml:trace>
  <inkml:trace contextRef="#ctx0" brushRef="#br0" timeOffset="193533.653">17480 11386 0,'18'9'15,"-1"0"-15,433-54 47,-379 37-31,-10 8-16,1-9 0,238 0 47</inkml:trace>
  <inkml:trace contextRef="#ctx0" brushRef="#br0" timeOffset="193852.182">17621 11562 0,'0'0'0,"71"18"47,793-71 15,-820 53-46,-9 9-16</inkml:trace>
  <inkml:trace contextRef="#ctx0" brushRef="#br0" timeOffset="195064.64">18106 11677 0,'0'0'0,"0"18"47,18 96-16,-9-70-31,-9 0 0,0 9 16,9 9-16,35 635 46,-35-653-46,-1 0 16,1-9-16,0 1 0,26 34 47,-26-61-31,9-9-16,105-53 46,-105 44-30,8 0-16,10 9 16,-1-8-16,609-98 47,-433 79-47,-96 18 15,-9-8-15,617-63 47,-697 72-47,1 8 16,-18 0-16,-133-89 47,107 89-32,-116-26 48,133 35-16,9 167-1,-9-35 1,177-167 0,25-45-16</inkml:trace>
  <inkml:trace contextRef="#ctx0" brushRef="#br0" timeOffset="198881.673">20955 12559 0,'0'-9'0,"0"18"0,-9-36 16,9 1 15,9 44-15,-9-1-1,0 10-15,53 299 47,247-361 16,-353-292-17,79 469 1,239 228 0,-186-467 16,-79-256-16,203 697 31,-185-326-78,123-345 109,-132 319-109,-9-10 0,123 194 63,-105-140-63,114 105 62,-97-379-15,36 317 0,44 133 15,-63-204-15</inkml:trace>
  <inkml:trace contextRef="#ctx0" brushRef="#br0" timeOffset="199076.361">22331 12480 0,'9'8'32</inkml:trace>
  <inkml:trace contextRef="#ctx0" brushRef="#br0" timeOffset="199568.969">22657 12162 0,'9'53'31,"88"326"16,-79-308-47,-10 8 0,1-17 16,0 8-16,18 133 15</inkml:trace>
  <inkml:trace contextRef="#ctx0" brushRef="#br0" timeOffset="199737.833">22525 12577 0,'309'-45'47</inkml:trace>
  <inkml:trace contextRef="#ctx0" brushRef="#br0" timeOffset="200733.078">23724 12488 0,'0'0'0,"-26"9"0,-1 9 0,1-1 0,-124 283 47,406-326 16,-441-300-1,282 228-15,185 90 0,-335 651 0,132 195 0,1-1111 47,-124 238-94,-283-133 31,274 115-16,530-317 32</inkml:trace>
  <inkml:trace contextRef="#ctx0" brushRef="#br0" timeOffset="201300.944">25700 12338 0,'0'-17'0,"0"8"15,0 35-15,-106-158 47,80 132-47,-10 9 0,-8 0 16,0 0-16,-212 282 47,265-256-47,9 0 15,17 9-15,27 36 16,114 228 15,-537-290 32,334-115-48</inkml:trace>
  <inkml:trace contextRef="#ctx0" brushRef="#br0" timeOffset="201652.567">25912 12524 0,'-150'79'47,"211"150"0,28-537-47,-116 405 78,1-115-78,-10 0 16,1 10-16,9 8 0,-27 61 31</inkml:trace>
  <inkml:trace contextRef="#ctx0" brushRef="#br0" timeOffset="201923.23">26211 12039 0,'36'317'63,"8"247"-17</inkml:trace>
  <inkml:trace contextRef="#ctx0" brushRef="#br0" timeOffset="202224.172">26511 12488 0,'27'424'63,"-18"-389"-63,-45-494 0,89 944 0,-26-441 15</inkml:trace>
  <inkml:trace contextRef="#ctx0" brushRef="#br0" timeOffset="202319.77">26555 12250 0,'9'62'31</inkml:trace>
  <inkml:trace contextRef="#ctx0" brushRef="#br0" timeOffset="202851.81">27155 12629 0,'0'0'16,"-44"-114"31,18 96-47,8 9 0,-9 9 15,1-8-15,-186 228 47,248-79-31,202-176 31,-212-9-47,1 0 15,-10-9-15,1 0 0,0-432 47,-27 449-31,0 10-16,0 0 0,9 17 16,9 317 30,-9-237-46,9 8 0,0 1 16,-1-1-16,72 291 47</inkml:trace>
  <inkml:trace contextRef="#ctx0" brushRef="#br0" timeOffset="204553.793">28372 12488 0,'-9'-17'31,"1"-45"0,-19-9 1,-158 36 15,167 53-47,1 8 0,-1 9 0,0 1 15,89 246 32,114-538 16,-167 142-17,88 431 1,70-370 0,-167-247 16,26 433-16,177 34 31,-204-193-63,125 43 79,-124 10-94,52 35 16,28-89 31,-81 1-47,10 8 15,-9 9-15,8-8 16,72 61 15,175 97 32,-52-388-1,-274 88-15,-132 353 0,362-88 0,-80-318 0,-132 380 15,-53 1172 16,70-1322-78,-352-935 110,406 864-110,8-9 0,9 9 15,62-44-15,220-123 31</inkml:trace>
  <inkml:trace contextRef="#ctx0" brushRef="#br0" timeOffset="204816.101">30189 11677 0,'-9'-9'31,"9"18"-15,0 17-16,0 10 0,0-1 15,-88 512 32,70-115-16</inkml:trace>
  <inkml:trace contextRef="#ctx0" brushRef="#br0" timeOffset="205188.952">30295 12550 0,'203'-159'78,"-256"-61"-31,-159 467 0,556 44 15</inkml:trace>
  <inkml:trace contextRef="#ctx0" brushRef="#br0" timeOffset="205477.132">30956 12453 0,'0'9'47</inkml:trace>
  <inkml:trace contextRef="#ctx0" brushRef="#br0" timeOffset="212252.318">27367 8925 0,'0'0'0,"0"-9"16,-9 1 31,0-1-31,18-9 46,0 9-15,70 1 0,45 43 0,-27 27 0,-44-18 15,-9 17 16,-36-52-62,1 9 31</inkml:trace>
  <inkml:trace contextRef="#ctx0" brushRef="#br0" timeOffset="213190.04">25074 10019 0,'-18'-9'16,"9"0"0,-8-17 31,25-18-32,1 26-15,18-88 47,-19 97-47,-8-8 16,9-80 31,-9 79-47,9 9 15,0-8-15,9-1 0,-10 0 16</inkml:trace>
  <inkml:trace contextRef="#ctx0" brushRef="#br0" timeOffset="213297.165">25277 9428 0,'8'-18'15,"72"-70"16</inkml:trace>
  <inkml:trace contextRef="#ctx0" brushRef="#br0" timeOffset="213467.776">25673 9075 0,'36'-17'31,"8"-10"-15</inkml:trace>
  <inkml:trace contextRef="#ctx0" brushRef="#br0" timeOffset="213592.039">25982 8899 0,'27'0'31,"43"-27"-15</inkml:trace>
  <inkml:trace contextRef="#ctx0" brushRef="#br0" timeOffset="213737.328">26352 8846 0,'18'0'16,"-9"0"-16,-732 238 0,740-247 16,698-220-16,-706 229 0,123 0 31</inkml:trace>
  <inkml:trace contextRef="#ctx0" brushRef="#br0" timeOffset="213856.494">26882 8837 0,'79'44'31</inkml:trace>
  <inkml:trace contextRef="#ctx0" brushRef="#br0" timeOffset="214065.636">27393 9225 0,'106'62'31,"-1253"-503"-31,2312 891 16</inkml:trace>
  <inkml:trace contextRef="#ctx0" brushRef="#br0" timeOffset="214175.972">27702 9490 0,'62'150'31</inkml:trace>
  <inkml:trace contextRef="#ctx0" brushRef="#br0" timeOffset="214340.129">28011 9922 0,'0'18'0,"-1129"-1121"0,2266 2223 15,-1128-1093-15,35 43 16</inkml:trace>
  <inkml:trace contextRef="#ctx0" brushRef="#br0" timeOffset="-212693.478">27314 9049 0,'0'-9'47,"9"9"0,114 132 0,-96-105-47,-10-1 0,1-8 0,-1 8 16,89 89 30,-106-124 1,-26-53-31,-221-211 93,229 255-109,1 9 16,34 18 62,1 0-78,79 44 31,-62-27-15,36 27 0,26 18 15,-80-53-16,10-1 1,-9 1 31,-45-45 0,-35-34-32,-8-10 1,-98-79 31,151 133-31,-10-1-1,9 9 16,27 18 1,0 9-32,150 96 47,-142-105-47,10 9 0,-9-10 15,8 1-15,89 88 47,-98-79-31,-34-36 46,8 1-62,-9-10 0,1 10 16,-186-151 31,159 142-47,26 26 0,9-9 15,-17 0 32,35 18-31,8 0-16,160 88 47,-151-89-47,-8 10 15,8 0-15,18 8 0,36 45 94,-98-89-78,0 0-16,-211-158 62,211 167-62,1 0 0,-1 9 16,9-8 31,18 25-32,0 1-15,9-1 0,-1-8 16,142 141 15,-97-88 32,-195-194-1,36 17-31</inkml:trace>
  <inkml:trace contextRef="#ctx0" brushRef="#br0" timeOffset="-200707.44">21590 13688 0,'0'0'0,"9"-18"0,-9 9 16,0-8-16,-62-98 47,-432 318 15,768 141-15,-230-62 16,-538-229-16,459-115-32</inkml:trace>
  <inkml:trace contextRef="#ctx0" brushRef="#br0" timeOffset="-200442.104">21722 13617 0,'-17'-9'15,"96"151"1,-150-266 0,89 142-16,-27-45 0,27 80 0,105 423 47,-61-176-1</inkml:trace>
  <inkml:trace contextRef="#ctx0" brushRef="#br0" timeOffset="-200238.124">21625 14111 0,'88'-97'47,"-52"79"-47,317-79 47</inkml:trace>
  <inkml:trace contextRef="#ctx0" brushRef="#br0" timeOffset="-199624.042">22154 14332 0,'18'-9'31,"88"-71"1,-88 63-32,-1-1 0,1 0 15,17-34-15,-105-54 47,-54 441 16,468-273-16</inkml:trace>
  <inkml:trace contextRef="#ctx0" brushRef="#br0" timeOffset="-199167.798">22604 14005 0,'44'-9'47,"-88"18"-47,115-9 15,158 300 48,-229-282-32,-44-274 16,264 18 0,-175 229-32</inkml:trace>
  <inkml:trace contextRef="#ctx0" brushRef="#br0" timeOffset="-198685.682">23504 14208 0,'35'-53'16,"-26"0"-1,-9 36 1,0-10-16,-265 177 94,274-106-79,203-211 79,-318 308-94,274-132 63,-230-36-63,141 71 0,-52-26 15,-10-1-15,10-8 0,-10 0 0,89-18 31</inkml:trace>
  <inkml:trace contextRef="#ctx0" brushRef="#br0" timeOffset="-198201.254">24306 14005 0,'-8'-9'16,"-213"-61"15,1 379 16,387-177 15,89-511-15,-256-80 0,0 635 0,159 539 15</inkml:trace>
  <inkml:trace contextRef="#ctx0" brushRef="#br0" timeOffset="-197961.376">24642 13908 0,'35'141'31,"35"177"16,-511-680-47,891 733 16</inkml:trace>
  <inkml:trace contextRef="#ctx0" brushRef="#br0" timeOffset="-197843.1">24730 13564 0,'-18'97'31</inkml:trace>
  <inkml:trace contextRef="#ctx0" brushRef="#br0" timeOffset="-197372.106">25162 14146 0,'9'-17'0,"0"-36"15,-18 26 1,9 10-16,-9-10 0,-9 10 16,-149-1 15,123 388 47,264-546-78,-211 158 0,-133 71 47,133-194 0,124 397 0,-54-230-16</inkml:trace>
  <inkml:trace contextRef="#ctx0" brushRef="#br0" timeOffset="-196965.45">25365 13926 0,'17'141'32,"54"88"-1,-9-282 31,-54-211-15,81 414 0,87 106 0,-167-239-16</inkml:trace>
  <inkml:trace contextRef="#ctx0" brushRef="#br0" timeOffset="-190419.551">5697 9834 0,'0'0'0,"-8"-18"0,-1 9 16,53-70 31,273 26 15,-43 238-15,-239 89 16,-167-125-16,44-246 0,264-158-1</inkml:trace>
  <inkml:trace contextRef="#ctx0" brushRef="#br0" timeOffset="-174863.6">6315 9525 0,'0'0'0,"0"-18"16,0-17 31,9 17-47,8 1 0,1 8 15,-1 0-15,80 27 47,-97 8-47,0-8 16,-8 0-16,8 8 0,-80 97 47,80-114-32,18 0 1,176-53 31,-106 26-32</inkml:trace>
  <inkml:trace contextRef="#ctx0" brushRef="#br0" timeOffset="-173945.186">7020 9666 0,'0'0'15,"-17"0"-15,-1 0 16,-97 141 31,107-114-31,34 184 30,142-290 17,-274-53-16,88 43 0,168-113 0,-132 61-1,-36 290 48,9-104-94,-176 590 63,159-380-16</inkml:trace>
  <inkml:trace contextRef="#ctx0" brushRef="#br0" timeOffset="-173267.356">5927 10689 0,'-27'0'0,"10"0"16,61 0-16,-106 0 0,62 0 47,26 9-47,18-9 16,-8 0-16,17 0 0,732-9 46,220-97 1</inkml:trace>
  <inkml:trace contextRef="#ctx0" brushRef="#br0" timeOffset="-172365.084">5856 11333 0,'0'0'0,"-9"-18"31,106-17 16,-70 44-47,-10-9 16,10 9-16,17 8 0,159 292 47,-203-238-32,9-10-15,-9 1 0,-9 0 16,-132 220 31,132-732 15,229 247-46</inkml:trace>
  <inkml:trace contextRef="#ctx0" brushRef="#br0" timeOffset="-170793.007">6853 11430 0,'-18'0'31,"-17"79"0,-177 486 32,309-856 15,-79 238-78,70-256 31,-70 203 1,35 309 30,96 273-15,-69-361 0</inkml:trace>
  <inkml:trace contextRef="#ctx0" brushRef="#br0" timeOffset="-170592.662">6632 11915 0,'18'0'47,"97"-26"-31,52-1 15</inkml:trace>
  <inkml:trace contextRef="#ctx0" brushRef="#br0" timeOffset="-168076.69">7682 11889 0,'0'-18'32,"9"-35"-1,-186 0 31,54 353 32,149-300-94,265-503 94,-291 450-94,0 0 15,0 9-15,0 0 0,-62-141 47,45 185-31,-10 79 0,36 274 30,-9-309-46,9 0 0,9 0 16,-10 1-16,116 166 47,-115-193-31,0-18 15</inkml:trace>
  <inkml:trace contextRef="#ctx0" brushRef="#br0" timeOffset="-166613.866">7999 11968 0,'27'9'78,"-10"-9"-78,186 26 47,-115-52 16,-123-27-16,-18-106-1,-44-132 17,71 159-16,211 97 0,35 246 46,-237-123-77,-27 159 31,44-229-47,0 8 16,0 1-16,0-9 0,44 87 46,53-96 17,26-35-16,98-1 15,-195 27-46</inkml:trace>
  <inkml:trace contextRef="#ctx0" brushRef="#br0" timeOffset="-151126.271">8114 12656 0,'26'-9'79,"345"-70"-33,-10 26 17</inkml:trace>
  <inkml:trace contextRef="#ctx0" brushRef="#br0" timeOffset="-150806.506">8237 12868 0,'-17'8'15,"52"54"32,-53-132-47,62 140 0,380-237 63,-213 122-32</inkml:trace>
  <inkml:trace contextRef="#ctx0" brushRef="#br0" timeOffset="-149290.599">8625 12973 0,'-8'18'31,"-1"17"0,18-17-31,-9-9 0,8 8 16,1 1-16,71 247 47,-54-177-31,45 115-1,70 246 32,-115-396-47,9 36 0,-8-45 16,140 220 31,-131-220-47,-10-26 15,-8-9-15,194 88 47,-177-88-47,-9-9 16,10 8-16,-1-16 0,688-28 47,1694-105 15,-1-9-15,-626 0 15,-1049-8-15,-723 105 0,-124 9 0,18 0 47,123 282 0,-26-221-79,9-8-15,-1-9 16,177-62 31,-150 54-47,0-10 0,9 9 0</inkml:trace>
  <inkml:trace contextRef="#ctx0" brushRef="#br0" timeOffset="-138098.246">5177 1032 0,'0'0'0,"-9"-18"31,-255 89 63,237-36-94,1 0 0,-195 274 47,221-9-1,547-529 64,-521 184-110,-8-201 62,-115 210-30</inkml:trace>
  <inkml:trace contextRef="#ctx0" brushRef="#br0" timeOffset="-137396.833">5221 591 0,'0'0'31,"-53"132"16,44-79-32,-8 0-15,-177 882 63,185-865-63,-115 416 62,133-442-46</inkml:trace>
  <inkml:trace contextRef="#ctx0" brushRef="#br0" timeOffset="-101525.88">2240 16801 0,'-26'0'16,"-1"9"-16,1-18 15,-1 18 32,54-9 16,370 17-17,370 10 1,344 17 0,177-9 16,925-26 15,-2133-9-78</inkml:trace>
  <inkml:trace contextRef="#ctx0" brushRef="#br0" timeOffset="-100393.155">4401 16863 0,'-27'9'94,"116"88"-16,-72-97-78,10-9 0,-10 9 16,10-18-16,-18-88 46,-195 106 17,204 115-1,106-124-15,-116-114 0,-149 123 0,203 123 0,-80-238 47,-8 124-94</inkml:trace>
  <inkml:trace contextRef="#ctx0" brushRef="#br0" timeOffset="-99179.206">2584 16651 0,'-18'0'47</inkml:trace>
  <inkml:trace contextRef="#ctx0" brushRef="#br0" timeOffset="-98992.641">2593 16219 0,'0'-18'0,"9"-17"15,0 17-15</inkml:trace>
  <inkml:trace contextRef="#ctx0" brushRef="#br0" timeOffset="-98841.985">2849 15760 0</inkml:trace>
  <inkml:trace contextRef="#ctx0" brushRef="#br0" timeOffset="-98692.693">3201 15505 0,'18'-18'15</inkml:trace>
  <inkml:trace contextRef="#ctx0" brushRef="#br0" timeOffset="-98422.103">4251 15125 0</inkml:trace>
  <inkml:trace contextRef="#ctx0" brushRef="#br0" timeOffset="-98278.745">4630 15143 0,'0'0'0,"18"9"16</inkml:trace>
  <inkml:trace contextRef="#ctx0" brushRef="#br0" timeOffset="-98092.145">5018 15293 0,'9'18'0,"0"-1"0,-230-158 16,424 247-16,-167-53 0,-1-36 16</inkml:trace>
  <inkml:trace contextRef="#ctx0" brushRef="#br0" timeOffset="-97943.628">5380 15478 0,'115'79'47</inkml:trace>
  <inkml:trace contextRef="#ctx0" brushRef="#br0" timeOffset="-97773.65">5838 15752 0,'27'26'0,"-9"-8"15,-1-10-15</inkml:trace>
  <inkml:trace contextRef="#ctx0" brushRef="#br0" timeOffset="-97634.461">6050 16087 0,'18'44'16,"26"9"0</inkml:trace>
  <inkml:trace contextRef="#ctx0" brushRef="#br0" timeOffset="-95836.569">6350 16783 0</inkml:trace>
  <inkml:trace contextRef="#ctx0" brushRef="#br0" timeOffset="-95639.613">6288 16598 0,'0'-44'31,"44"247"-31,-88-424 0</inkml:trace>
  <inkml:trace contextRef="#ctx0" brushRef="#br0" timeOffset="-92944.475">6324 13547 0,'-9'0'0,"9"8"109,26 19-93,-26-18-16,9 0 0,0 8 15,8 1-15,-8-1 0,150 213 47,-141-204-47,8 1 16,-8-1-16,-9-8 15,88 88 17,-71-71 46,-8-44 281,-1 0-312,1 0-31,0-8-1,35-27 1,-36 35-16,142-106 47,-133 106-47,-8 1 15,0-1-15,61-44 47,-79 44 235,-18-9-267,1 10-15,-133-98 31,115 88-15,8 0-16,-8 1 0,-18-18 16,-159-115 31,150 44 15,45 115 110,-18 17-156,-62 89 15</inkml:trace>
  <inkml:trace contextRef="#ctx0" brushRef="#br0" timeOffset="-87055.821">4542 16819 0</inkml:trace>
  <inkml:trace contextRef="#ctx0" brushRef="#br0" timeOffset="-86824.644">4577 16660 0,'0'18'31,"44"-45"16</inkml:trace>
  <inkml:trace contextRef="#ctx0" brushRef="#br0" timeOffset="-86723.451">4762 16422 0</inkml:trace>
  <inkml:trace contextRef="#ctx0" brushRef="#br0" timeOffset="-86541.004">4939 16016 0,'9'-18'15,"-9"1"-15</inkml:trace>
  <inkml:trace contextRef="#ctx0" brushRef="#br0" timeOffset="-86397.746">5124 15628 0,'18'-71'31,"-9"54"-31,-1 8 16</inkml:trace>
  <inkml:trace contextRef="#ctx0" brushRef="#br0" timeOffset="-86247.543">5353 15178 0,'0'-9'0,"27"-70"32,-18 61-32,-1-8 0</inkml:trace>
  <inkml:trace contextRef="#ctx0" brushRef="#br0" timeOffset="-86057.396">5636 14579 0,'8'-9'0,"19"-71"31</inkml:trace>
  <inkml:trace contextRef="#ctx0" brushRef="#br0" timeOffset="-85932.012">5900 14111 0,'27'-79'16,"-19"61"-16</inkml:trace>
  <inkml:trace contextRef="#ctx0" brushRef="#br0" timeOffset="-85792.037">6182 13652 0,'9'-8'16</inkml:trace>
  <inkml:trace contextRef="#ctx0" brushRef="#br0" timeOffset="-84829.753">4613 16819 0</inkml:trace>
  <inkml:trace contextRef="#ctx0" brushRef="#br0" timeOffset="-84659.51">4895 16501 0,'0'0'16,"88"-88"15</inkml:trace>
  <inkml:trace contextRef="#ctx0" brushRef="#br0" timeOffset="-84491.267">5283 16113 0,'44'-44'16,"-26"26"-16,-10 10 0,72-72 31</inkml:trace>
  <inkml:trace contextRef="#ctx0" brushRef="#br0" timeOffset="-84349.676">5680 15699 0,'26'-27'31,"36"-35"-15</inkml:trace>
  <inkml:trace contextRef="#ctx0" brushRef="#br0" timeOffset="-84217.547">6068 15284 0,'70'-106'31</inkml:trace>
  <inkml:trace contextRef="#ctx0" brushRef="#br0" timeOffset="-84075.067">6350 14905 0,'9'-9'0,"0"-9"0,52-61 31</inkml:trace>
  <inkml:trace contextRef="#ctx0" brushRef="#br0" timeOffset="-83931.6">6685 14517 0,'115'-132'47</inkml:trace>
  <inkml:trace contextRef="#ctx0" brushRef="#br0" timeOffset="-83774.989">7126 13996 0,'71'-123'31,"-54"105"-15,-8-8 0</inkml:trace>
  <inkml:trace contextRef="#ctx0" brushRef="#br0" timeOffset="-82042.407">5318 15434 0,'-18'-9'15,"10"-8"32,-1 34 31,9 1-62,-18 61 31,9-61-47,9-9 0,-8 8 15,-1-8-15,0 9 0,-53 79 47,36-71 16,43-8 46,36 17-62,9 80 0,-53-106-47,17 35 47,-8-27 0,88-78 46,-89 43-93,248-167 94,-247 185-78,-10 0-1,-16-18 95,-10 1-95,0 8-15,-140-53 47,-45-9 16</inkml:trace>
  <inkml:trace contextRef="#ctx0" brushRef="#br0" timeOffset="-78538.927">5389 15628 0,'0'0'0,"-18"0"0,9 0 16,0 9 31,-8-9 0,17 18-16,26-18-16,80 0 1</inkml:trace>
  <inkml:trace contextRef="#ctx0" brushRef="#br0" timeOffset="-78137.297">5212 15743 0,'36'-9'15,"158"-9"32,-168 18-47,-8 0 16,-1 0-16,1 0 0</inkml:trace>
  <inkml:trace contextRef="#ctx0" brushRef="#br0" timeOffset="-30161.739">9155 9366 0,'26'18'15,"-8"-18"-15,70 62 47,-79-45-47,0 10 16,-1-1-16,-8 9 0,97 415 47,-53-291-32,-17-80-15,-1 10 16,265 828 31,-264-811-47,17 79 0,-35-97 15,44 327 32</inkml:trace>
  <inkml:trace contextRef="#ctx0" brushRef="#br0" timeOffset="-29710.824">9507 9516 0,'0'0'0,"0"9"32,80 176-1,-63-141-31,1 9 15,0 9-15,26 70 16,203 733 31,-221-768-47,18 97 0,-26-106 16,70 256 30</inkml:trace>
  <inkml:trace contextRef="#ctx0" brushRef="#br0" timeOffset="-29095.188">9957 9710 0,'0'9'0,"9"0"15,-18-27-15,18 53 0,0-26 0,88 274 47,-53-134 16,-79-431-16,158 229 15,9 291-15,-96-141-16</inkml:trace>
  <inkml:trace contextRef="#ctx0" brushRef="#br0" timeOffset="-28710.199">10645 9869 0,'-79'35'63,"52"124"-32,36-141-31,0-10 16,9 1-16,17 0 0,106-124 46,-370-43 17,211 166-47</inkml:trace>
  <inkml:trace contextRef="#ctx0" brushRef="#br0" timeOffset="-28441.739">10821 9305 0,'-282'670'16,"388"-776"-16,70-432 0,-176 556 0,97 361 62,-88-335-62,62 203 31</inkml:trace>
  <inkml:trace contextRef="#ctx0" brushRef="#br0" timeOffset="-28219.22">10592 9807 0,'265'-79'47,"-221"61"-47,35 1 15</inkml:trace>
  <inkml:trace contextRef="#ctx0" brushRef="#br0" timeOffset="-27124.982">10592 10654 0,'9'-18'0,"-9"-8"15,-53-98 32,35 115-47,1 9 0,-10 0 16,10 0-16,-1 0 0,-97 150 47,256-70 15,-114-239-15,-9 186 15,79 316-15,-53-149 0,-9-282 0,53-529 47,-88 608-63</inkml:trace>
  <inkml:trace contextRef="#ctx0" brushRef="#br0" timeOffset="-26349.715">10777 10460 0,'9'17'78,"18"63"-63,34 17 32,54-194 16,-115-35-16,150 317 31,-132-176-63,52-186 79,-61 195-78,0-1-16,79 151 47,-70-150-47,-10-9 31</inkml:trace>
  <inkml:trace contextRef="#ctx0" brushRef="#br0" timeOffset="-26141.18">11095 10257 0,'9'-9'15,"-18"18"-15,26-27 0,1 18 16,-9 0 0</inkml:trace>
  <inkml:trace contextRef="#ctx0" brushRef="#br0" timeOffset="-25875.88">11650 10513 0,'-8'-36'31,"-1"19"-15,0-1-16,9 1 0</inkml:trace>
  <inkml:trace contextRef="#ctx0" brushRef="#br0" timeOffset="-25607.818">11465 9992 0,'-9'-17'31,"71"352"31,26 18-15,-79-327-47,132 36 47</inkml:trace>
  <inkml:trace contextRef="#ctx0" brushRef="#br0" timeOffset="-25356.482">11386 10328 0,'132'-53'32,"-79"9"-32,-79 70 15,61-35-15,0 0 0,-185-238 0,327 486 0</inkml:trace>
  <inkml:trace contextRef="#ctx0" brushRef="#br0" timeOffset="-24939.489">11968 10522 0,'53'-27'16,"-35"9"-16,-1 1 16,-8-1-16,17-141 47,-34 142-32,-557 34-15,433 28 0,811-116 0,-697 62 16,18 441 78,27-414-94,-1-9 0,10-9 0,-1 0 15,71-27 1</inkml:trace>
  <inkml:trace contextRef="#ctx0" brushRef="#br0" timeOffset="-23923.639">8237 6826 0,'0'0'0,"0"-9"16,9 45 15,-9-19-15,9 19-16,0 8 0,0 0 15,-1 9-15,178 926 47,61 35-16</inkml:trace>
  <inkml:trace contextRef="#ctx0" brushRef="#br0" timeOffset="-23260.253">8925 6800 0,'0'17'0,"9"10"16,-18-71-16,27 123 0,-18-44 0,115 662 47,317 1270 15,-256-1376-46</inkml:trace>
  <inkml:trace contextRef="#ctx0" brushRef="#br0" timeOffset="34202.67">19782 8511 0,'-18'-9'0,"1"9"31,8-18 0,0-52 1,9 52-32,27-264 47,-27 247-47,8-9 0,1 8 0,0-8 15,132-441 32,-114 441-47,-10 0 16,10 0-16,-1-9 0,274-309 47,132 62 15,-17 177-15,34 132 15,1 88-15,-62 123 0,-53 107 0,-123 8 0,9 370 47,-204-634-94,-8-45 15,0 10-15,9 16 0,52 169 47,-52-27 16</inkml:trace>
  <inkml:trace contextRef="#ctx0" brushRef="#br0" timeOffset="35207.345">21211 6368 0,'-9'-9'0,"18"18"15,-27-9 48,0 8-63,10 10 0,-10 0 15,0 8-15,1 1 0,-45 158 47,80-168-31,35-8-16,-27-9 15,212-141 17,-229 115-17,0 8-15,0 0 0,-9 1 16,-177-71 31,142 96-47,8-8 0,-8 9 15,9 0-15,8 0 0,0 88 47,239-132 16,-221 17-63</inkml:trace>
  <inkml:trace contextRef="#ctx0" brushRef="#br0" timeOffset="35925.481">21087 6588 0,'-9'-9'0,"27"36"63,-9-10-63,26 389 47,-26-353-47,-9 0 0,0-9 15,26 274 32,-26-310-31,0-16 15,-26-37-15,-53-7 46,184 16 1,81 1-16,-230 185 0,35-124-47</inkml:trace>
  <inkml:trace contextRef="#ctx0" brushRef="#br0" timeOffset="37005.077">23266 8149 0,'-18'9'32,"-53"9"15,54-1-47,8-8 0,-26 18 15,-18 70 32,132-62-31,124-115 31,-168 19-32,-26 34-15,-185-96 47,149 132-31,1-9-16,-1 17 0,10-8 15,-10 97 1</inkml:trace>
  <inkml:trace contextRef="#ctx0" brushRef="#br0" timeOffset="37872.824">22966 8361 0,'-18'0'0,"9"9"16,36-18-16,-71 18 0,35-1 0,-123 10 47,114-18-47,-423 115 62,53-9-15,406-115 15,123-71-15,-80 19 0,-61 43 0,80 133 47,-71-98-94,-221 27 94</inkml:trace>
  <inkml:trace contextRef="#ctx0" brushRef="#br0" timeOffset="39955.222">23160 8308 0,'-18'0'31,"1"-9"0,-222 71 32,-581 88 15,759-141-62,-301 52 15,-44 19 0,-88 34 16,274-61 0,237-53 0</inkml:trace>
  <inkml:trace contextRef="#ctx0" brushRef="#br0" timeOffset="40766.037">23177 8264 0,'-17'9'31,"8"-1"1,-9 1-32,-26 9 15,27-9 1,-177 61 15,150-61-31,-1 0 0,1 9 16,-53 8-16,-300 89 47,353-107-32,0 10-15,-35 9 0,-247 87 47,273-96-31,26-9-16,1 0 15,-80 26 32</inkml:trace>
  <inkml:trace contextRef="#ctx0" brushRef="#br0" timeOffset="41969.697">21034 6615 0,'0'0'0,"9"17"0,-9-8 0,0 0 15,9 273 32,-115 432 16,36-343-17,70-256 1</inkml:trace>
  <inkml:trace contextRef="#ctx0" brushRef="#br0" timeOffset="42722.376">21255 6518 0,'0'-9'16,"9"26"46,17 27-46,-17-17-16,62 176 47,-54-168-47,-8 0 0,9 1 15,-10 8-15,107 361 47,9 89 16,-45-335-17,-44-124-14</inkml:trace>
  <inkml:trace contextRef="#ctx0" brushRef="#br0" timeOffset="51233.595">9357 11377 0,'0'-18'16,"0"-8"0,0 8 30,-17 10-14,-1 8-32,-176 70 31,176-52-15,-8 8-16,8 1 0,1-1 15,8 1-15,229 475 94,-175-519-94</inkml:trace>
  <inkml:trace contextRef="#ctx0" brushRef="#br0" timeOffset="51643.43">9587 11739 0,'0'0'0,"-53"-27"31,26 36-16,10 0-15,-1 8 16,-8-8-16,-80 159 47,317-89 15,-184-282-15,-106 115 0</inkml:trace>
  <inkml:trace contextRef="#ctx0" brushRef="#br0" timeOffset="52108.053">9904 11686 0,'0'-9'16,"0"-26"31,0 79-47,-194 88 78,203-123-78,9 9 16,132 26 15,-62-27-15,-265 133 46,36-132-15</inkml:trace>
  <inkml:trace contextRef="#ctx0" brushRef="#br0" timeOffset="52630.045">10107 11933 0,'-9'-18'0,"18"36"31,18 88 0,-19-89-31,1 1 16,0-1-16,0 1 0,0-9 15</inkml:trace>
  <inkml:trace contextRef="#ctx0" brushRef="#br0" timeOffset="54845.478">10239 11686 0,'0'0'0,"0"-18"15,0-8 32,-17 17-31,-1 18-16,0-1 0,-131 222 47,316 43 15,98-555 1,-406-124-16,-98 521-1,275-18-30</inkml:trace>
  <inkml:trace contextRef="#ctx0" brushRef="#br0" timeOffset="55228.021">9992 11845 0,'27'0'31,"105"0"-15,247-36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19-09-20T10:32:58.55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9146 6306 0,'0'0'0,"-9"9"16,-26 361 31,35-282-47,-53 1200 62,26-1015-31</inkml:trace>
  <inkml:trace contextRef="#ctx0" brushRef="#br0" timeOffset="635.69">8890 6491 0,'0'-26'15,"326"-142"32,-652 362-47,1349-62 94,-1041-61-94,-17 8 0,-9 1 16,-485 422 30,414-449-46,36-26 16,52-10-16,-17-43 47,238 123 15,177 194-15,167 44 16,-424-264-48</inkml:trace>
  <inkml:trace contextRef="#ctx0" brushRef="#br0" timeOffset="1204.726">10663 8008 0,'0'-62'16,"-309"-238"62,618 662-78,-644-697 0,308 370 16,1 0-16,-1 10 0,10-1 0,61 220 47,211-440 15,-210 17-15,104 530 15,81-222-15,-177-175-47</inkml:trace>
  <inkml:trace contextRef="#ctx0" brushRef="#br0" timeOffset="1751.015">11606 7990 0,'44'-185'46,"-88"370"-46,53-414 0,-106 141 32,-114 158-1,184-34-31,9-1 16,1 9-16,-1 0 0,9-9 0,186 186 46,184-909 17,-361 150-1,-70 908-15,105 442 0,89-689 0</inkml:trace>
  <inkml:trace contextRef="#ctx0" brushRef="#br0" timeOffset="1991.208">12127 7620 0,'44'397'47,"18"-88"0</inkml:trace>
  <inkml:trace contextRef="#ctx0" brushRef="#br0" timeOffset="2122.193">12250 7241 0,'27'26'31</inkml:trace>
  <inkml:trace contextRef="#ctx0" brushRef="#br0" timeOffset="2636.686">12788 7814 0,'44'-203'47,"-229"150"0,326 309-47,-414-106 47,476-79 0,-71-530-1,-88 697 33,71 44-48,-9-255 0</inkml:trace>
  <inkml:trace contextRef="#ctx0" brushRef="#br0" timeOffset="3058.779">13185 7452 0,'106'230'63,"17"184"-16,-114-555 0,115-256 0,26 627 15,-89 166 1</inkml:trace>
  <inkml:trace contextRef="#ctx0" brushRef="#br0" timeOffset="3642.61">14332 7629 0,'79'-168'47,"-1305"159"-47,2443 1 0,-1376 8 47,1 326 0,378-44 0,212-485 15,-344-52-15,-352 598 16,467-96-32,150-273 0</inkml:trace>
  <inkml:trace contextRef="#ctx0" brushRef="#br0" timeOffset="4939.9">16157 7232 0,'-17'-9'0</inkml:trace>
  <inkml:trace contextRef="#ctx0" brushRef="#br0" timeOffset="5191.191">16290 7761 0,'-18'-9'47,"0"0"-47,1-8 15</inkml:trace>
  <inkml:trace contextRef="#ctx0" brushRef="#br0" timeOffset="6607.173">17083 6421 0,'9'70'31,"-18"-140"-31,27 175 0,123 698 47,-106-344 16,-132-821-16,424-26-1,-380 758 17,-168-255-32,398-44 16,387-54 16,-299-308-17,-442 282 1,204 318 0,405-388 16,-265-204-16,-184 398-1,237 123 1,115-599 16,-317 290-32,8 433 32,98 855-17,-203-565 1,-477-643 0,582-820 0,953-239 16,-899 980-63</inkml:trace>
  <inkml:trace contextRef="#ctx0" brushRef="#br0" timeOffset="8255.638">15046 12947 0,'9'18'16,"-9"-1"-16,-18 98 47,203-168 15,-238-176 1,-149 423-17,413-88 1,-26-283 0,-555 239 47,370-36-94,326-61 78,-370-71-62,-291 230 46,415-36-31</inkml:trace>
  <inkml:trace contextRef="#ctx0" brushRef="#br0" timeOffset="9422.342">15328 12797 0,'-17'-9'0,"34"-8"62,10-1-46,-1 0-16,9 9 16,54-35-16,616-256 47,1412-546 15,-353 123-15,-971 379 0,-925 326 0,-115 71 15,230-44 16,69 26 16,-16 53-63,-19-52 16,19-36 0,114-142 0</inkml:trace>
  <inkml:trace contextRef="#ctx0" brushRef="#br0" timeOffset="10269.675">22675 9234 0,'0'0'16,"9"-18"-16,-1 186 46,1-124-46,159 353 63,-71-706-16,-35 98 0,132 537 15,105-123-15,-87-486 31,-212 231-62,-185-548 31</inkml:trace>
  <inkml:trace contextRef="#ctx0" brushRef="#br0" timeOffset="10688.765">22419 10345 0,'0'9'0,"0"-18"0,9 36 15,476-36 32,-388-9-47,9 9 16,0 1-16,-1-1 0,513 0 31</inkml:trace>
  <inkml:trace contextRef="#ctx0" brushRef="#br0" timeOffset="11509.227">22604 10945 0,'-9'18'0,"9"-1"16,9-52-16,53 414 47,-53-326-47,0 0 0,8-18 0,-8 1 16,0-10-16,17-35 46,18-546 17,98 713-16,-63 213 15,-70-601-15,158-69 0,-8 554 0,-141 107 0</inkml:trace>
  <inkml:trace contextRef="#ctx0" brushRef="#br0" timeOffset="11854.815">23451 10716 0,'88'-97'47,"-61"88"-47,8 0 16,-9 9-16,1-9 0,-1 18 15,9 141 32,-123 44 16,397-185-17</inkml:trace>
  <inkml:trace contextRef="#ctx0" brushRef="#br0" timeOffset="12413.746">24703 10707 0,'0'-18'0,"0"1"15,0 52-15,-432 44 63,335 124-16,326 176 0,-361-211 0,-221-221-1,336 44-46</inkml:trace>
  <inkml:trace contextRef="#ctx0" brushRef="#br0" timeOffset="12760.016">24403 11077 0,'36'-26'32,"211"273"14,-247 17 33,26-493-48,256-124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19-09-20T10:34:32.26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10495 3863 0,'0'9'0,"0"8"16,53 169 31,-53 722 15,53 265-15,26 265 15,10-36-15,-54-229 0,18-503 0,-71-405 0</inkml:trace>
  <inkml:trace contextRef="#ctx0" brushRef="#br0" timeOffset="1248.83">9507 10477 0,'0'0'0,"36"9"16,-10 0-16,239 26 31,1066-70 32,345-62-1,2319-70 16,-3757 158-78,1156-18 31,185 45 1,467 26 30,-371-70-15,-731-27 0,-750 44 0,-370-9 0,-98-35 15,213 44-15,69 89 0,81 34 0,-36-61 0,229-211 15</inkml:trace>
  <inkml:trace contextRef="#ctx0" brushRef="#br0" timeOffset="2218.522">23319 10786 0,'0'-17'16,"8"-19"0,81-78 31,-28 78-32,72 72 32,-116-10-47,1-8 0,0 17 0,-1-9 16,-8 10-16,132 466 47,159 1 15,-256-521-46</inkml:trace>
  <inkml:trace contextRef="#ctx0" brushRef="#br0" timeOffset="2518.853">23901 11201 0,'-18'-9'0,"-35"35"32,124-43-32,-486 572 62,212-272-46</inkml:trace>
  <inkml:trace contextRef="#ctx0" brushRef="#br0" timeOffset="4468.939">25779 10619 0,'0'0'0,"18"-9"16,-27 35 31,-397 742 15,680-372-15,-221-396-47</inkml:trace>
  <inkml:trace contextRef="#ctx0" brushRef="#br0" timeOffset="4976.801">26114 11077 0,'9'141'31,"62"168"16,132-485 31,-186 114-46,80 221 14,177-9 1,-142-389 0,-264-96 16</inkml:trace>
  <inkml:trace contextRef="#ctx0" brushRef="#br0" timeOffset="5800.037">27402 11280 0,'9'-9'0,"-80"-141"47,-158 150 0,397 371 31,-151-380-63,10 0-15,-19-9 0,10-220 94,-9 265-94,26 26 16,-26-71-16,-44 9 0,52 36 0,1-1 15,194 159 32,-71-449 16,-141 149-16,132 274 0,106 150-1,-211-459 1,-27-265 16,70 336-32</inkml:trace>
  <inkml:trace contextRef="#ctx0" brushRef="#br0" timeOffset="6251.002">28337 11386 0,'26'0'31,"-17"-9"-31,159-123 47,-221 17 0,-62 309-1,353 27 17,-114-265-47</inkml:trace>
  <inkml:trace contextRef="#ctx0" brushRef="#br0" timeOffset="6505.19">28716 10619 0,'27'202'31,"-54"-404"-31,54 449 16,78 317 47,-105-529-63</inkml:trace>
  <inkml:trace contextRef="#ctx0" brushRef="#br0" timeOffset="6856.393">29025 11368 0,'17'-9'0,"151"-140"47,-150-54 0,-195 256 0,318 229 0,80-247 0</inkml:trace>
  <inkml:trace contextRef="#ctx0" brushRef="#br0" timeOffset="7287.636">29519 10989 0,'35'194'47,"-26"-159"-31,8 1-16,63 105 31,-27-150 0,53-300 47,-98 318-62,1 17-16,0-8 0,9 17 16,140 239 31,-69-248-32</inkml:trace>
  <inkml:trace contextRef="#ctx0" brushRef="#br0" timeOffset="7741.222">30409 11086 0,'-88'-53'47,"18"230"-1,246-89 1,-132-265 0,-70 371 0,8 829 16,-123-820-32,-618-1711-31,1139 2813 62,-416-1340-62</inkml:trace>
  <inkml:trace contextRef="#ctx0" brushRef="#br0" timeOffset="8043.385">30692 10689 0,'0'-17'31,"61"352"16,54 44 0,-159-361-31</inkml:trace>
  <inkml:trace contextRef="#ctx0" brushRef="#br0" timeOffset="8586.596">30586 11104 0,'70'-141'32,"327"-168"46,-406 291-78,-8 18 15,-115 371 48,290-107-16,-78-484 0,-19 184-1,36 248 1,9-203 16,79 35-16</inkml:trace>
  <inkml:trace contextRef="#ctx0" brushRef="#br0" timeOffset="8988.958">31521 10186 0,'44'18'31,"176"300"1,-184-248-32,-1 1 15,-9 8-15,-8 9 16,-186 874 31,107-874-47</inkml:trace>
  <inkml:trace contextRef="#ctx0" brushRef="#br0" timeOffset="11121.257">8281 4877 0,'0'18'0,"0"96"62,0-96-62,0 9 0,0-1 16,0 9-16,9 292 47,-9-319-47,9 10 15,-9-9-15,9 0 47,0-27 234</inkml:trace>
  <inkml:trace contextRef="#ctx0" brushRef="#br0" timeOffset="14803.737">8334 4727 0,'0'-17'15,"-8"34"32,-28 592 0,45-380 16,9-229 30,-9 0-77,79-18 15,-71 10-15,10-1-16,-1 0 0,45-17 15,273-80 32,-300 97-47,106-18 63</inkml:trace>
  <inkml:trace contextRef="#ctx0" brushRef="#br0" timeOffset="21754.92">11395 9666 0,'0'-18'31,"44"-70"16,-35 79-47,-1-8 15,1-1-15,71-105 47,105-142 16,-44-70-1,-26-141-15,-45-142 0,-17 45 0,71-27 0,202-114 47,-300 679-94,512-203 93,-511 246-77,-1 1-16,1 0 0,-1 9 16,221 193 30,71 230 17,-19 18-16,19 8 0,79-96 0,9-107-1,-98-220 17,-87-255-16,52-618 31,-238 705-62,159-590 30,-8 141 17,25 176-16,54 159 0,-36 176 0,62 185 15,-70 89-15,17 132 0,0-26 0,9-45 0,-71-220-1,62-573 48,-220 484-94,211-740 78,-167 564-62,194-405 62,-53 229-31,-62 168 0,9 193 0,26 230 0,18 185 15,27 168-15,-27 87 0,141 319 15,-256-768-46,248 714 46,-63-229 1,18-132-16,62-150 0,36-132 0,122-89 15,133-141-15,-291-61-16</inkml:trace>
  <inkml:trace contextRef="#ctx0" brushRef="#br0" timeOffset="30492.422">12965 5477 0,'8'-9'16,"1"18"31,0 44-32,-9-27 1,9 80 0</inkml:trace>
  <inkml:trace contextRef="#ctx0" brushRef="#br0" timeOffset="30626.514">13079 6376 0,'0'18'0,"0"194"47</inkml:trace>
  <inkml:trace contextRef="#ctx0" brushRef="#br0" timeOffset="30759.459">13062 7073 0,'8'27'16,"45"131"-1</inkml:trace>
  <inkml:trace contextRef="#ctx0" brushRef="#br0" timeOffset="30890.566">13388 8273 0,'53'317'16</inkml:trace>
  <inkml:trace contextRef="#ctx0" brushRef="#br0" timeOffset="31024.311">13520 9428 0,'9'35'15,"26"203"16</inkml:trace>
  <inkml:trace contextRef="#ctx0" brushRef="#br0" timeOffset="31158.184">13564 10028 0,'0'26'0,"0"-70"0,9 106 15,-9-36-15,-9-96 0,18 158 0,0 71 31</inkml:trace>
  <inkml:trace contextRef="#ctx0" brushRef="#br0" timeOffset="31681.036">17224 4930 0,'-35'-26'16,"70"52"-16,-79-61 0,35 52 47,9 1-47</inkml:trace>
  <inkml:trace contextRef="#ctx0" brushRef="#br0" timeOffset="31878.311">17392 5697 0,'18'53'0,"-36"-106"0,44 168 15,-8-62-15,0 9 0,-1 8 0,1-8 16,0 9-16</inkml:trace>
  <inkml:trace contextRef="#ctx0" brushRef="#br0" timeOffset="32011.609">17507 7558 0,'0'62'0,"8"0"0,-16-186 0,34 380 16</inkml:trace>
  <inkml:trace contextRef="#ctx0" brushRef="#br0" timeOffset="32144.205">17586 8969 0,'9'44'0,"-9"1"16,9 7-16,17 54 0</inkml:trace>
  <inkml:trace contextRef="#ctx0" brushRef="#br0" timeOffset="32264.689">17736 9851 0,'9'62'16,"0"-35"0</inkml:trace>
  <inkml:trace contextRef="#ctx0" brushRef="#br0" timeOffset="32874.801">19817 3457 0,'9'115'16,"-18"-230"-16,27 256 0,44 71 31</inkml:trace>
  <inkml:trace contextRef="#ctx0" brushRef="#br0" timeOffset="33008.97">20002 5071 0,'0'71'0,"9"502"31</inkml:trace>
  <inkml:trace contextRef="#ctx0" brushRef="#br0" timeOffset="33152.328">19932 7699 0,'0'433'31,"0"-345"-31,0-609 0,9 1130 0</inkml:trace>
  <inkml:trace contextRef="#ctx0" brushRef="#br0" timeOffset="33284.923">20047 9454 0,'79'547'46,"-158"-1094"-30,167 1156-16</inkml:trace>
  <inkml:trace contextRef="#ctx0" brushRef="#br1" timeOffset="86858.407">11377 10451 0,'9'9'31,"9"-9"1,-1-9-32,-8 9 15,70 9 32,168-36 16,-70 27-16,26 0-1,8-17 17,1 8-16,70 27 0,-26-1 0,291 1 46,-512-18-93,230-9 32,-89 0-17,415 9 48,-115-26-16,-97-10 15,-52 1-15,-19-9 0,124 0 0,27-18 0,123 1-1,36 16 17,228-43 15,-766 79-78,440-52 109,-511 61-109,8-18 79,1 9-33,-9 0-30,8 9 0,1 0-16,9 9 31,-10-9-15,-8 9 62,0-18 31,-9-8-78,0-72 16,-27-140 0,27-133 16,-17-43-17,-19-1 1,63-379 31,-27 697-62,9-168 15,-9 133-15,0-503 46,-9 246-15,35-25 0,-8 17 16,0-18-16,-1 27-1,-8-9 1,-27 79 0,-8 71 16,0-44 15,17 264-63,9 44 95,-9 18-79,9-26-31,-9 97 47,9-98-31,27 222 46</inkml:trace>
  <inkml:trace contextRef="#ctx0" brushRef="#br1" timeOffset="86879.412">19932 4480 0</inkml:trace>
  <inkml:trace contextRef="#ctx0" brushRef="#br1" timeOffset="87534.715">20470 8317 0,'62'749'188,"-54"-696"-173</inkml:trace>
  <inkml:trace contextRef="#ctx0" brushRef="#br1" timeOffset="91509.367">19791 3537 0,'-9'17'78,"0"1"-78,0 88 47,1-89-31,8 1-16,0 0 0,-9 8 16,-18 177 30,36 97 17,18-71-16,-19 36 0,36-10 0,-35 45 15,18 27-15,17 69 0,-9 204 31,-26-565-62,53 618 62,-36-521-63,54 283 48,-28-53-16,1-19 0,9 19 15,0-27-15,-27-35 0,0-106 0,-17-115 46,-9-70-61,-9 0 61,0 35-46,0-35-31,9 0-16,-9 0 16,26 44 30,1-36 17,122-17-16,416-9 0,502 27 0,133-18 15,-380 0-15,-767-9-47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19-09-20T10:46:31.73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3193 5759 0,'-9'0'31,"9"-18"16,9-8-47,-1 8 16,1 1-16,141-301 47,71-334 15,-160 290-15,-52 344-47,9-52 63,123 193-17,71 18 1,-45-238 0,18-176 0,54 26 47,-90 300-63,-78-9-15,238-115 46,-62-281-15,-106-28 16,26-69-17,-34 175 1,-10 239 0,27 308 0,-35 309 16,-1 142-17,45 131 1,115 380 16,-80-547-32,88 150 16,26-441 15,-105-336-15,62-405 0,-71 115 0,-27 308 16,-43 221-17,52-97 33,-167-221-64,71-70 16,-72 71-15,248 246 47,-115 44-17,36-317 33,-124-35-79,70-45 78,0 283-31,19 53-1,-1-62 1,-9 0 0,-17 8 0,61-158 0</inkml:trace>
  <inkml:trace contextRef="#ctx0" brushRef="#br0" timeOffset="1699.898">3545 2681 0,'18'0'16,"194"0"31,626-18 15,714-8 1,-317-27-32</inkml:trace>
  <inkml:trace contextRef="#ctx0" brushRef="#br0" timeOffset="2474.708">9049 2478 0,'-9'9'16,"-9"159"31,18-142-47,0 9 15,9 45-15,-9-45 16,35 362 31,-35-371-47,9 18 15,0-26-15,0-9 0</inkml:trace>
  <inkml:trace contextRef="#ctx0" brushRef="#br0" timeOffset="3105.142">9366 2972 0,'9'-17'47,"70"-28"-16,-34 19-31,43-36 31,35-61 1,-114 96-17,-9 10-15,-9-1 16,-132-8 15,97 52-15,18-8-16,-27 35 15,-53 246 32,115-228-47,17-9 16,9-9-16,248 26 47,8-158-16</inkml:trace>
  <inkml:trace contextRef="#ctx0" brushRef="#br0" timeOffset="3818.644">10081 1711 0,'-9'9'47,"-26"44"-31,17-18-16,0-9 15,-8 36 1,140 459 62,-61-513-62,141-122 31,-485-54 15,88 247-31</inkml:trace>
  <inkml:trace contextRef="#ctx0" brushRef="#br0" timeOffset="32258.99">12823 6888 0,'-17'0'0,"-1"-9"63,18-8-32,0-36 0,9 35-31,-9 0 0,-18-43 32,62-125-1,-44 160-31,27-89 31,43-70 0,-61 167-15,0 1-16,0-1 0,0 1 16,105-54 31,-52 80-32,18 26 32,-54-35-31,45-62 31,-63 36-47,1 8 15,0-8-15,-9 8 0,9 0 16,97-96 31,-89 105-47,1 9 0,0 0 15,-1 0-15,177 44 47,80-70 16,17-133-16,-106 124-1,-79 35 1,0-141 16,35-159-16,17-62 0,81-149 31,-231 493-63,36-17 17,-8 35-17,114 123 48,-62 1-16,62 140 46,-141-246-93,-1-9 0,1 8 0,-9-8 16,53 88 31,9 115 15,-9-62-15,-18 26 0,9-8 16,-9 8-17,-8 71 1,-1 0 0,151 397 47,-160-591-94,54 194 31,-18-106-15,114 317 46,-17-175-15,53-125 0,-9-167 16,71-132-17,-36-88 1,-70 88 0,-89 106 0,27 158 16,62 18 15,-141-141-78,308-194 93,-308 194-77,-1-9-16,10 9 0,-9 9 16,176 88 31,-177-88-47,10 9 15,-10-1-15,1-8 0,141 88 47,-27-88 16,-35-88-17,0 79 1,71 132 16,52-44-16,-44-114-32</inkml:trace>
  <inkml:trace contextRef="#ctx0" brushRef="#br0" timeOffset="35111.693">11686 4198 0,'9'-9'63,"8"0"-63,1 9 16,8-8-16,-8 8 0,740 26 78</inkml:trace>
  <inkml:trace contextRef="#ctx0" brushRef="#br0" timeOffset="36729.926">17780 3713 0,'0'0'0,"9"-9"31,26 0 16,-17 27-47,-18 0 0,9-1 16,-9 1-16,-27 335 47,27-300-47,0-9 0,0 0 15,0 0-15,9 53 16</inkml:trace>
  <inkml:trace contextRef="#ctx0" brushRef="#br0" timeOffset="37178.198">18009 3722 0,'0'0'15,"-35"220"32,35-184-47,-9 8 16,0 0-16,9-9 0,0-9 0,97 151 47,71-309 15,-415 132 1,212 44-63</inkml:trace>
  <inkml:trace contextRef="#ctx0" brushRef="#br0" timeOffset="37743.162">18327 3607 0,'-9'9'0,"53"494"63,-44-450-63,0 0 15,9-1-15,-9-7 0,26 78 47,-87-520 16,193 327-16,88 325 15,-405-105-15,62-167-16</inkml:trace>
  <inkml:trace contextRef="#ctx0" brushRef="#br0" timeOffset="38048.036">18944 3995 0,'53'221'47,"-53"-186"-47,0-9 16,9 1-16,-9-9 0,9-10 16,-9 10-1</inkml:trace>
  <inkml:trace contextRef="#ctx0" brushRef="#br0" timeOffset="38214.444">18847 3748 0</inkml:trace>
  <inkml:trace contextRef="#ctx0" brushRef="#br0" timeOffset="38550.932">19385 3625 0,'-18'88'31,"71"362"16,-88-988-47,220 1384 62</inkml:trace>
  <inkml:trace contextRef="#ctx0" brushRef="#br0" timeOffset="38747.511">19147 4075 0,'0'0'0,"26"0"0,318-18 31</inkml:trace>
  <inkml:trace contextRef="#ctx0" brushRef="#br1" timeOffset="57184.623">10063 4736 0,'0'0'0,"-9"0"0,-8-9 16,43-88 31,521-511 15,255 158-15,486 185 0,-406 292 0,-309 105 15,-502-176 17,-159-18-48,8 27 0,-96-71 16,158 88 15,-26 142 32,-9 105-47,36-176 16,34-44-1,98-9-31,255-44 16</inkml:trace>
  <inkml:trace contextRef="#ctx0" brushRef="#br1" timeOffset="60115.347">19950 3642 0,'0'0'0,"17"-8"63,1 8-47,-1-9-16,1 0 15,0 9-15,-1-9 0,733-397 110,-671 371-110,1130-318 62,70 362-15,-415 273 0,-573-140 0,-273-134 0,-265-131 15,8-18-15,107 114 0,88 116 0,62 87 15,105-97-15,230-132-16</inkml:trace>
  <inkml:trace contextRef="#ctx0" brushRef="#br1" timeOffset="63084.955">22613 7761 0,'0'-18'31,"18"10"16,-9-19-32,70-167 32,-70 159-47,8 0 16,1-1-16,0 1 0,229-247 47,-9 229 15,9 141 1,-89-123-16,10-203 0,52 105-1,10 116 1,-107 8 16,107-335 15,-222 326-78,54-96 31,-35-19-15,78-643 62,125 256-31,-107 291 0,62 176 0,-44 247-1,53 291 1,159 441 47,-335-873-94,8-9 0,398 626 94,-407-635-79,10 10-15,-10-10 0,10 9 16,193 150 31,-202-185-47,0-9 0,-1 0 16,415-265 77,-387 274-93,299 264 110,-327-273-110,1 0 0,-1-8 0,1 8 15,211-115 32,80 177 16,-80 17-16,27-114-1,18 158 17,149-35-16,-167-149-32</inkml:trace>
  <inkml:trace contextRef="#ctx0" brushRef="#br1" timeOffset="64849.718">21343 4269 0,'9'-18'0,"0"18"16,158 9 31,997 8 15,283-52-30</inkml:trace>
  <inkml:trace contextRef="#ctx0" brushRef="#br1" timeOffset="66449.475">29766 4136 0,'0'0'16,"0"-17"-16,26-142 47,-202 44 15,43 274 1,424 106-17,-370 17 1,-89-344 0,451-335 0</inkml:trace>
  <inkml:trace contextRef="#ctx0" brushRef="#br1" timeOffset="66886.74">30207 3854 0,'-18'-9'15,"27"142"32,0-89-47,8 9 0,-8-1 16,9 10-16,-1 0 0,63 335 47</inkml:trace>
  <inkml:trace contextRef="#ctx0" brushRef="#br1" timeOffset="67220.171">30268 4242 0,'18'-26'31,"-36"52"-31,54-61 0,131 132 47,-167-71-47,0 10 0,0-1 15,-9 0-15,-8 0 0,-10-8 16,-149 96 15,158-123-15</inkml:trace>
  <inkml:trace contextRef="#ctx0" brushRef="#br1" timeOffset="67372.861">30586 4304 0,'9'44'31,"26"132"0</inkml:trace>
  <inkml:trace contextRef="#ctx0" brushRef="#br1" timeOffset="67613.99">30603 4022 0,'27'44'47</inkml:trace>
  <inkml:trace contextRef="#ctx0" brushRef="#br1" timeOffset="67807.373">30780 4013 0,'17'44'16,"36"309"31,-44-292-47,-88-519 0,167 969 0,-79-458 16,0-9-16,17 80 15</inkml:trace>
  <inkml:trace contextRef="#ctx0" brushRef="#br1" timeOffset="68302.656">30692 4392 0,'0'0'16,"0"-18"-16,8 10 16,301-63 31,-265 71-47,-8-9 0,-1 9 15,141-35 32,-176 17-31,0 10-16,-106-1 47,274 344 15,-239-203 1,-184-176-48</inkml:trace>
  <inkml:trace contextRef="#ctx0" brushRef="#br1" timeOffset="111116.471">7285 13838 0,'0'-9'31,"123"0"16,-105 9-47,0 0 0,-1 0 16,10 0-16,1075 62 93,-1014-62-93,1412-9 63,158-26-16,273-18 15,371-44-15,-168 26 0,-70 54 0,-97 8 0,-291-44 15,-750 18-15,-803-1 0,-414-34 0,-88 43 0,264 36 47,115 9-94,194 237 93,-185-246-77,0 0-16,8 9 0,-8-9 16,97 35 30,-53-53-46,-27 0 0,10 0 16,8 0-16,0-8 0,106-54 16</inkml:trace>
  <inkml:trace contextRef="#ctx0" brushRef="#br1" timeOffset="112098.975">14437 13758 0,'-8'18'16,"8"0"-16,17 343 47,-17-308-32,0 0-15,9 9 0,-9-9 0,0 0 16,53 299 31,-35-290-32</inkml:trace>
  <inkml:trace contextRef="#ctx0" brushRef="#br1" timeOffset="112354.708">14058 14543 0,'159'-132'47,"-115"114"-32,318-61 16,-54 52 1</inkml:trace>
  <inkml:trace contextRef="#ctx0" brushRef="#br1" timeOffset="112779.798">15037 14402 0,'-88'9'46,"70"0"-46,1 8 0,-1-8 0,-8 35 16,8 159 31,388-335 15,-520-53-15,-26 352-15</inkml:trace>
  <inkml:trace contextRef="#ctx0" brushRef="#br1" timeOffset="113383.19">15390 14314 0,'0'18'32,"53"255"14,-27-114-14,-26-150 15,-9-274-1,168 177 1,44 308 16,-176 27-16,-19-229-32</inkml:trace>
  <inkml:trace contextRef="#ctx0" brushRef="#br1" timeOffset="113836.025">15954 14790 0,'186'-167'62,"-125"43"-30,-122 62 14,-28 283 17,336-18-16,-185-212-47</inkml:trace>
  <inkml:trace contextRef="#ctx0" brushRef="#br1" timeOffset="114797.276">16651 14358 0,'-9'-18'15,"18"45"32,0-1-47,0 1 0,-9-1 0,9 10 16,-9-1-16,52 247 78,-34-344-63,97-255 64,-71 467-48,44 158 31,0-537-15,45 62 0,-28 431 0,-16-123-16</inkml:trace>
  <inkml:trace contextRef="#ctx0" brushRef="#br1" timeOffset="115300.197">17771 14614 0,'18'-97'31,"-230"141"47,212 106-47,159-88 16,-141-309 0,-18 203 0,114 308 0,45-220 15</inkml:trace>
  <inkml:trace contextRef="#ctx0" brushRef="#br1" timeOffset="115603.886">17983 14252 0,'26'194'63,"89"574"-17,-62-310-14</inkml:trace>
  <inkml:trace contextRef="#ctx0" brushRef="#br1" timeOffset="115907.656">18045 14534 0,'52'-52'16,"125"140"30,-406-124-46,370 433 47,-282-370-15</inkml:trace>
  <inkml:trace contextRef="#ctx0" brushRef="#br1" timeOffset="116213.584">18512 14261 0,'44'309'63,"-35"-239"-63,70 671 47,-79-547-16</inkml:trace>
  <inkml:trace contextRef="#ctx0" brushRef="#br1" timeOffset="116536.814">18547 14587 0,'141'-123'47,"-282"246"-47,468-70 47,-601 168 0,221-221-32</inkml:trace>
  <inkml:trace contextRef="#ctx0" brushRef="#br1" timeOffset="116716.273">19059 14367 0,'9'115'31,"-9"-80"-15,8 9-16,1 0 0,0 0 0,35 221 47</inkml:trace>
  <inkml:trace contextRef="#ctx0" brushRef="#br1" timeOffset="116937.036">19076 14164 0,'-8'97'32,"-1"9"-32,44-106 15</inkml:trace>
  <inkml:trace contextRef="#ctx0" brushRef="#br1" timeOffset="117351.519">19209 14367 0,'0'-18'16,"88"177"31,-79-124-47,70 53 93,-70-123-93,9 9 0,-10-10 16,116-69 31,17 413 15,-123-299-62</inkml:trace>
  <inkml:trace contextRef="#ctx0" brushRef="#br1" timeOffset="117802.834">20100 14376 0,'-274'35'63,"248"44"-47,176 168 30,-18-529 1,-123-238 16,-1024 749-63,2003-185 62,-864 662-15,-80-609-16</inkml:trace>
  <inkml:trace contextRef="#ctx0" brushRef="#br1" timeOffset="119047.974">20100 14561 0,'0'-9'15,"17"0"1,10 45 15,70 722 47,-133-88-31,-237-670 0,194-511 0,696-239 0,-529 688-47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8FFCF-8EAC-4250-A265-C97E9517D4D2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AECC8-FAD9-445F-8C97-A9507726E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766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8 bits per channel</a:t>
            </a:r>
          </a:p>
          <a:p>
            <a:pPr marL="171450" indent="-171450">
              <a:buFontTx/>
              <a:buChar char="-"/>
            </a:pPr>
            <a:r>
              <a:rPr lang="en-GB" dirty="0"/>
              <a:t>Store energy in the scene</a:t>
            </a:r>
          </a:p>
          <a:p>
            <a:pPr marL="171450" indent="-171450">
              <a:buFontTx/>
              <a:buChar char="-"/>
            </a:pPr>
            <a:r>
              <a:rPr lang="en-GB" dirty="0"/>
              <a:t>View, </a:t>
            </a:r>
            <a:r>
              <a:rPr lang="en-GB" dirty="0" err="1"/>
              <a:t>color</a:t>
            </a:r>
            <a:r>
              <a:rPr lang="en-GB" dirty="0"/>
              <a:t>, energy mapping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AECC8-FAD9-445F-8C97-A9507726EF1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721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8 bits per channel</a:t>
            </a:r>
          </a:p>
          <a:p>
            <a:pPr marL="171450" indent="-171450">
              <a:buFontTx/>
              <a:buChar char="-"/>
            </a:pPr>
            <a:r>
              <a:rPr lang="en-GB" dirty="0"/>
              <a:t>Store energy in the scene</a:t>
            </a:r>
          </a:p>
          <a:p>
            <a:pPr marL="171450" indent="-171450">
              <a:buFontTx/>
              <a:buChar char="-"/>
            </a:pPr>
            <a:r>
              <a:rPr lang="en-GB" dirty="0"/>
              <a:t>View, </a:t>
            </a:r>
            <a:r>
              <a:rPr lang="en-GB" dirty="0" err="1"/>
              <a:t>color</a:t>
            </a:r>
            <a:r>
              <a:rPr lang="en-GB" dirty="0"/>
              <a:t>, energy mapping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AECC8-FAD9-445F-8C97-A9507726EF1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258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8 bits per channel</a:t>
            </a:r>
          </a:p>
          <a:p>
            <a:pPr marL="171450" indent="-171450">
              <a:buFontTx/>
              <a:buChar char="-"/>
            </a:pPr>
            <a:r>
              <a:rPr lang="en-GB" dirty="0"/>
              <a:t>Store energy in the scene</a:t>
            </a:r>
          </a:p>
          <a:p>
            <a:pPr marL="171450" indent="-171450">
              <a:buFontTx/>
              <a:buChar char="-"/>
            </a:pPr>
            <a:r>
              <a:rPr lang="en-GB" dirty="0"/>
              <a:t>View, </a:t>
            </a:r>
            <a:r>
              <a:rPr lang="en-GB" dirty="0" err="1"/>
              <a:t>color</a:t>
            </a:r>
            <a:r>
              <a:rPr lang="en-GB" dirty="0"/>
              <a:t>, energy mapping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AECC8-FAD9-445F-8C97-A9507726EF1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51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26" name="Picture 2" descr="Image result for school of informatics edinburgh logo">
            <a:extLst>
              <a:ext uri="{FF2B5EF4-FFF2-40B4-BE49-F238E27FC236}">
                <a16:creationId xmlns:a16="http://schemas.microsoft.com/office/drawing/2014/main" id="{64024A28-177C-4A86-9505-868CB12B17A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9" t="10054" r="16849" b="16305"/>
          <a:stretch/>
        </p:blipFill>
        <p:spPr bwMode="auto">
          <a:xfrm>
            <a:off x="10890783" y="133350"/>
            <a:ext cx="1157287" cy="129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25508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Picture 2" descr="Image result for school of informatics edinburgh logo">
            <a:extLst>
              <a:ext uri="{FF2B5EF4-FFF2-40B4-BE49-F238E27FC236}">
                <a16:creationId xmlns:a16="http://schemas.microsoft.com/office/drawing/2014/main" id="{6E0014FD-60EF-45F1-99DA-44933AA3985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9" t="10054" r="16849" b="16305"/>
          <a:stretch/>
        </p:blipFill>
        <p:spPr bwMode="auto">
          <a:xfrm>
            <a:off x="11153389" y="154365"/>
            <a:ext cx="838258" cy="9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Picture 2" descr="Image result for school of informatics edinburgh logo">
            <a:extLst>
              <a:ext uri="{FF2B5EF4-FFF2-40B4-BE49-F238E27FC236}">
                <a16:creationId xmlns:a16="http://schemas.microsoft.com/office/drawing/2014/main" id="{767DAEEF-1902-4D3C-9B8F-48CBD86EC9E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9" t="10054" r="16849" b="16305"/>
          <a:stretch/>
        </p:blipFill>
        <p:spPr bwMode="auto">
          <a:xfrm>
            <a:off x="11153389" y="154365"/>
            <a:ext cx="838258" cy="9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6" r:id="rId2"/>
    <p:sldLayoutId id="2147483847" r:id="rId3"/>
    <p:sldLayoutId id="2147483842" r:id="rId4"/>
    <p:sldLayoutId id="2147483843" r:id="rId5"/>
    <p:sldLayoutId id="2147483844" r:id="rId6"/>
    <p:sldLayoutId id="2147483845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hyperlink" Target="https://www.visiononline.org/userassets/aiauploads/file/cvp_the-fundamentals-of-camera-and-image-sensor-technology_jon-chouinard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customXml" Target="../ink/ink4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persci.mit.edu/people/adelson/checkershadow_proo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persci.mit.edu/people/adelson/checkershadow_proo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tonics.com/Articles/Photometry_The_Answer_to_How_Light_Is_Perceived/a25119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aphics.stanford.edu/courses/cs178-10/applets/colormatching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aphics.stanford.edu/courses/cs178-10/applets/thinlen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3763-E18E-487D-A4DB-E0036745FB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Computer Graphics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38100-21BC-4A77-81A4-F290A528D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Lecture 2: Imaging, Radiometry, Photometry</a:t>
            </a:r>
          </a:p>
          <a:p>
            <a:r>
              <a:rPr lang="en-GB" dirty="0"/>
              <a:t>Kartic </a:t>
            </a:r>
            <a:r>
              <a:rPr lang="en-GB" dirty="0" err="1"/>
              <a:t>Subr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711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7C8D8-9893-42E5-8A32-08ED5C686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Cameras – sensors</a:t>
            </a:r>
          </a:p>
        </p:txBody>
      </p:sp>
      <p:pic>
        <p:nvPicPr>
          <p:cNvPr id="4" name="Picture 2" descr="Image result for camera">
            <a:extLst>
              <a:ext uri="{FF2B5EF4-FFF2-40B4-BE49-F238E27FC236}">
                <a16:creationId xmlns:a16="http://schemas.microsoft.com/office/drawing/2014/main" id="{21739C7A-CF8F-43CA-B203-9A0883F37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56" y="348162"/>
            <a:ext cx="1679984" cy="111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F55860-E545-4A14-94B2-F62CE65D9511}"/>
              </a:ext>
            </a:extLst>
          </p:cNvPr>
          <p:cNvSpPr/>
          <p:nvPr/>
        </p:nvSpPr>
        <p:spPr>
          <a:xfrm>
            <a:off x="913795" y="5762043"/>
            <a:ext cx="10657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https://www.visiononline.org/userassets/aiauploads/file/cvp_the-fundamentals-of-camera-and-image-sensor-technology_jon-chouinard.pdf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31F17B-2176-41A1-AE06-217E105044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125" t="32720" r="24583" b="12318"/>
          <a:stretch/>
        </p:blipFill>
        <p:spPr>
          <a:xfrm>
            <a:off x="3281680" y="2011850"/>
            <a:ext cx="6131560" cy="3769360"/>
          </a:xfrm>
          <a:prstGeom prst="rect">
            <a:avLst/>
          </a:prstGeom>
        </p:spPr>
      </p:pic>
      <p:pic>
        <p:nvPicPr>
          <p:cNvPr id="6148" name="Picture 4" descr="Image result for sieve">
            <a:extLst>
              <a:ext uri="{FF2B5EF4-FFF2-40B4-BE49-F238E27FC236}">
                <a16:creationId xmlns:a16="http://schemas.microsoft.com/office/drawing/2014/main" id="{44D7C21C-5F2B-4EF3-9B9B-7CAF77B5C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720" y="984944"/>
            <a:ext cx="1137920" cy="11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7949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93967-B93C-4C05-948F-F6A2866BC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big picture!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43D9BE-702B-4495-9241-F9D2F5E34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790" y="1573662"/>
            <a:ext cx="2361186" cy="1574430"/>
          </a:xfrm>
          <a:prstGeom prst="rect">
            <a:avLst/>
          </a:prstGeom>
          <a:noFill/>
        </p:spPr>
      </p:pic>
      <p:pic>
        <p:nvPicPr>
          <p:cNvPr id="1026" name="Picture 2" descr="Image result for camera">
            <a:extLst>
              <a:ext uri="{FF2B5EF4-FFF2-40B4-BE49-F238E27FC236}">
                <a16:creationId xmlns:a16="http://schemas.microsoft.com/office/drawing/2014/main" id="{A016B63E-5885-45F0-A4F4-ED078B728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96" y="1598665"/>
            <a:ext cx="22288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omputation">
            <a:extLst>
              <a:ext uri="{FF2B5EF4-FFF2-40B4-BE49-F238E27FC236}">
                <a16:creationId xmlns:a16="http://schemas.microsoft.com/office/drawing/2014/main" id="{C5DC387C-FB63-4A2D-B18E-5B41F4301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731" y="1524422"/>
            <a:ext cx="2240278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AEF163F-3320-43B5-8BD1-41B02AB6A771}"/>
              </a:ext>
            </a:extLst>
          </p:cNvPr>
          <p:cNvGrpSpPr/>
          <p:nvPr/>
        </p:nvGrpSpPr>
        <p:grpSpPr>
          <a:xfrm>
            <a:off x="7914689" y="1367260"/>
            <a:ext cx="2000250" cy="1647824"/>
            <a:chOff x="7167563" y="2233613"/>
            <a:chExt cx="2933700" cy="2933700"/>
          </a:xfrm>
        </p:grpSpPr>
        <p:pic>
          <p:nvPicPr>
            <p:cNvPr id="1030" name="Picture 6" descr="Image result for display">
              <a:extLst>
                <a:ext uri="{FF2B5EF4-FFF2-40B4-BE49-F238E27FC236}">
                  <a16:creationId xmlns:a16="http://schemas.microsoft.com/office/drawing/2014/main" id="{DCDC4C3C-4FDF-4E9A-BED8-B27BC67121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563" y="2233613"/>
              <a:ext cx="2933700" cy="2933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9DD51AB-CC4B-4989-8A48-109DEBF3A8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73434" y="2985664"/>
              <a:ext cx="1521958" cy="1014836"/>
            </a:xfrm>
            <a:prstGeom prst="rect">
              <a:avLst/>
            </a:prstGeom>
            <a:noFill/>
          </p:spPr>
        </p:pic>
      </p:grpSp>
      <p:pic>
        <p:nvPicPr>
          <p:cNvPr id="1032" name="Picture 8" descr="Image result for human visual system">
            <a:extLst>
              <a:ext uri="{FF2B5EF4-FFF2-40B4-BE49-F238E27FC236}">
                <a16:creationId xmlns:a16="http://schemas.microsoft.com/office/drawing/2014/main" id="{57BC0AA0-1F3A-4A0F-BEE6-0A09C01B6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578" y="1355777"/>
            <a:ext cx="1508124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979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69A67-8A41-48BF-8A8B-28F9201FC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Displays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38378-3983-4ED9-870A-6E9D79F5A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842" y="1342347"/>
            <a:ext cx="1245906" cy="830766"/>
          </a:xfrm>
          <a:prstGeom prst="rect">
            <a:avLst/>
          </a:prstGeom>
          <a:noFill/>
        </p:spPr>
      </p:pic>
      <p:pic>
        <p:nvPicPr>
          <p:cNvPr id="5" name="Picture 2" descr="Image result for camera">
            <a:extLst>
              <a:ext uri="{FF2B5EF4-FFF2-40B4-BE49-F238E27FC236}">
                <a16:creationId xmlns:a16="http://schemas.microsoft.com/office/drawing/2014/main" id="{AB9F9DB7-CA9D-4901-9DEE-AAA835D7A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454" y="1342347"/>
            <a:ext cx="1176078" cy="78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computation">
            <a:extLst>
              <a:ext uri="{FF2B5EF4-FFF2-40B4-BE49-F238E27FC236}">
                <a16:creationId xmlns:a16="http://schemas.microsoft.com/office/drawing/2014/main" id="{C1CA3D11-6852-4BA3-A953-26AE32173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202" y="1342347"/>
            <a:ext cx="1182110" cy="70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B430F8B-2710-4489-BD1F-6E324AC7D9BB}"/>
              </a:ext>
            </a:extLst>
          </p:cNvPr>
          <p:cNvGrpSpPr/>
          <p:nvPr/>
        </p:nvGrpSpPr>
        <p:grpSpPr>
          <a:xfrm>
            <a:off x="4991112" y="664158"/>
            <a:ext cx="4085270" cy="4197402"/>
            <a:chOff x="7167563" y="2233613"/>
            <a:chExt cx="2933700" cy="2933700"/>
          </a:xfrm>
        </p:grpSpPr>
        <p:pic>
          <p:nvPicPr>
            <p:cNvPr id="8" name="Picture 6" descr="Image result for display">
              <a:extLst>
                <a:ext uri="{FF2B5EF4-FFF2-40B4-BE49-F238E27FC236}">
                  <a16:creationId xmlns:a16="http://schemas.microsoft.com/office/drawing/2014/main" id="{D20E6DCB-5C78-436D-A7ED-FF83DDB439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563" y="2233613"/>
              <a:ext cx="2933700" cy="2933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455AD5-0D24-49CC-B11F-10E0EB37FE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73434" y="2985664"/>
              <a:ext cx="1521958" cy="1014836"/>
            </a:xfrm>
            <a:prstGeom prst="rect">
              <a:avLst/>
            </a:prstGeom>
            <a:noFill/>
          </p:spPr>
        </p:pic>
      </p:grpSp>
      <p:pic>
        <p:nvPicPr>
          <p:cNvPr id="10" name="Picture 8" descr="Image result for human visual system">
            <a:extLst>
              <a:ext uri="{FF2B5EF4-FFF2-40B4-BE49-F238E27FC236}">
                <a16:creationId xmlns:a16="http://schemas.microsoft.com/office/drawing/2014/main" id="{99F04C2A-981A-42D6-957D-1764651D0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882" y="1280262"/>
            <a:ext cx="795780" cy="95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198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69A67-8A41-48BF-8A8B-28F9201FC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Displays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B430F8B-2710-4489-BD1F-6E324AC7D9BB}"/>
              </a:ext>
            </a:extLst>
          </p:cNvPr>
          <p:cNvGrpSpPr/>
          <p:nvPr/>
        </p:nvGrpSpPr>
        <p:grpSpPr>
          <a:xfrm>
            <a:off x="8746051" y="3592992"/>
            <a:ext cx="1233466" cy="1332282"/>
            <a:chOff x="7167563" y="2233613"/>
            <a:chExt cx="2933700" cy="2933700"/>
          </a:xfrm>
        </p:grpSpPr>
        <p:pic>
          <p:nvPicPr>
            <p:cNvPr id="8" name="Picture 6" descr="Image result for display">
              <a:extLst>
                <a:ext uri="{FF2B5EF4-FFF2-40B4-BE49-F238E27FC236}">
                  <a16:creationId xmlns:a16="http://schemas.microsoft.com/office/drawing/2014/main" id="{D20E6DCB-5C78-436D-A7ED-FF83DDB439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563" y="2233613"/>
              <a:ext cx="2933700" cy="2933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455AD5-0D24-49CC-B11F-10E0EB37FE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73434" y="2985664"/>
              <a:ext cx="1521958" cy="1014836"/>
            </a:xfrm>
            <a:prstGeom prst="rect">
              <a:avLst/>
            </a:prstGeom>
            <a:noFill/>
          </p:spPr>
        </p:pic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770E35F-C5CC-44E6-B52B-641A005DE547}"/>
              </a:ext>
            </a:extLst>
          </p:cNvPr>
          <p:cNvCxnSpPr>
            <a:cxnSpLocks/>
          </p:cNvCxnSpPr>
          <p:nvPr/>
        </p:nvCxnSpPr>
        <p:spPr>
          <a:xfrm>
            <a:off x="4141398" y="3727406"/>
            <a:ext cx="3148402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63317D-78CC-4C4B-9BF6-3D02EFCF7B04}"/>
              </a:ext>
            </a:extLst>
          </p:cNvPr>
          <p:cNvCxnSpPr>
            <a:cxnSpLocks/>
          </p:cNvCxnSpPr>
          <p:nvPr/>
        </p:nvCxnSpPr>
        <p:spPr>
          <a:xfrm flipV="1">
            <a:off x="4349678" y="984863"/>
            <a:ext cx="0" cy="284414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4C0F8A5-FEA5-4655-866D-50C5ECF16AA8}"/>
              </a:ext>
            </a:extLst>
          </p:cNvPr>
          <p:cNvCxnSpPr>
            <a:cxnSpLocks/>
          </p:cNvCxnSpPr>
          <p:nvPr/>
        </p:nvCxnSpPr>
        <p:spPr>
          <a:xfrm>
            <a:off x="7575478" y="3656943"/>
            <a:ext cx="3148402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D670BD-D1EE-41E0-A3C6-FAA542DF8951}"/>
              </a:ext>
            </a:extLst>
          </p:cNvPr>
          <p:cNvCxnSpPr>
            <a:cxnSpLocks/>
          </p:cNvCxnSpPr>
          <p:nvPr/>
        </p:nvCxnSpPr>
        <p:spPr>
          <a:xfrm flipV="1">
            <a:off x="7783758" y="914400"/>
            <a:ext cx="0" cy="284414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99242A3-4E9A-468C-BC0A-6335D92DB55F}"/>
              </a:ext>
            </a:extLst>
          </p:cNvPr>
          <p:cNvCxnSpPr>
            <a:cxnSpLocks/>
          </p:cNvCxnSpPr>
          <p:nvPr/>
        </p:nvCxnSpPr>
        <p:spPr>
          <a:xfrm>
            <a:off x="717478" y="3727406"/>
            <a:ext cx="3148402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9122B39-469E-4ACD-A178-E2EDF5994E14}"/>
              </a:ext>
            </a:extLst>
          </p:cNvPr>
          <p:cNvCxnSpPr>
            <a:cxnSpLocks/>
          </p:cNvCxnSpPr>
          <p:nvPr/>
        </p:nvCxnSpPr>
        <p:spPr>
          <a:xfrm flipV="1">
            <a:off x="925758" y="984863"/>
            <a:ext cx="0" cy="284414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456544-0F10-4C90-81EB-6FD150DD3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3562" y="3867107"/>
            <a:ext cx="1245906" cy="830766"/>
          </a:xfrm>
          <a:prstGeom prst="rect">
            <a:avLst/>
          </a:prstGeom>
          <a:noFill/>
        </p:spPr>
      </p:pic>
      <p:pic>
        <p:nvPicPr>
          <p:cNvPr id="20" name="Picture 2" descr="Image result for camera">
            <a:extLst>
              <a:ext uri="{FF2B5EF4-FFF2-40B4-BE49-F238E27FC236}">
                <a16:creationId xmlns:a16="http://schemas.microsoft.com/office/drawing/2014/main" id="{49C67922-38F9-4909-8FB1-93D393447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700" y="3867107"/>
            <a:ext cx="1176078" cy="78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F420FFC-BBBE-4A05-BF39-F739A6763C1F}"/>
              </a:ext>
            </a:extLst>
          </p:cNvPr>
          <p:cNvSpPr txBox="1"/>
          <p:nvPr/>
        </p:nvSpPr>
        <p:spPr>
          <a:xfrm rot="16200000">
            <a:off x="7099" y="1282129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Radiance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3461E49-347D-4212-9C70-D1D4E50DF634}"/>
                  </a:ext>
                </a:extLst>
              </p14:cNvPr>
              <p14:cNvContentPartPr/>
              <p14:nvPr/>
            </p14:nvContentPartPr>
            <p14:xfrm>
              <a:off x="1146240" y="615960"/>
              <a:ext cx="10144440" cy="51469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3461E49-347D-4212-9C70-D1D4E50DF63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6880" y="606600"/>
                <a:ext cx="10163160" cy="516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2456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7E2E7-BA26-46C2-BC5C-4BBA41685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Human vision -- optics</a:t>
            </a:r>
          </a:p>
        </p:txBody>
      </p:sp>
      <p:pic>
        <p:nvPicPr>
          <p:cNvPr id="8194" name="Picture 2" descr="Image result for human visual system retina">
            <a:extLst>
              <a:ext uri="{FF2B5EF4-FFF2-40B4-BE49-F238E27FC236}">
                <a16:creationId xmlns:a16="http://schemas.microsoft.com/office/drawing/2014/main" id="{9E676879-6A1D-4DD6-B3C5-239CF6575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842" y="1061695"/>
            <a:ext cx="7071358" cy="408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311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7E2E7-BA26-46C2-BC5C-4BBA41685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Human vision -- perception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9B7781-2E3E-4DCB-AB37-F32B5E410A72}"/>
              </a:ext>
            </a:extLst>
          </p:cNvPr>
          <p:cNvSpPr/>
          <p:nvPr/>
        </p:nvSpPr>
        <p:spPr>
          <a:xfrm>
            <a:off x="3017687" y="5906254"/>
            <a:ext cx="614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http://persci.mit.edu/people/adelson/checkershadow_proof</a:t>
            </a:r>
            <a:endParaRPr lang="en-GB" dirty="0"/>
          </a:p>
        </p:txBody>
      </p:sp>
      <p:pic>
        <p:nvPicPr>
          <p:cNvPr id="11270" name="Picture 6">
            <a:extLst>
              <a:ext uri="{FF2B5EF4-FFF2-40B4-BE49-F238E27FC236}">
                <a16:creationId xmlns:a16="http://schemas.microsoft.com/office/drawing/2014/main" id="{B0D95102-40EF-4C2F-8386-52716537D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" y="1317308"/>
            <a:ext cx="2952750" cy="393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648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7E2E7-BA26-46C2-BC5C-4BBA41685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Human vision -- perception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9B7781-2E3E-4DCB-AB37-F32B5E410A72}"/>
              </a:ext>
            </a:extLst>
          </p:cNvPr>
          <p:cNvSpPr/>
          <p:nvPr/>
        </p:nvSpPr>
        <p:spPr>
          <a:xfrm>
            <a:off x="3017687" y="5906254"/>
            <a:ext cx="614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http://persci.mit.edu/people/adelson/checkershadow_proof</a:t>
            </a:r>
            <a:endParaRPr lang="en-GB" dirty="0"/>
          </a:p>
        </p:txBody>
      </p:sp>
      <p:pic>
        <p:nvPicPr>
          <p:cNvPr id="11268" name="Picture 4" descr="Image result for the dress viral">
            <a:extLst>
              <a:ext uri="{FF2B5EF4-FFF2-40B4-BE49-F238E27FC236}">
                <a16:creationId xmlns:a16="http://schemas.microsoft.com/office/drawing/2014/main" id="{92A2582B-8E3F-4794-9C5A-D65E3CD69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1481137"/>
            <a:ext cx="585787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B0D95102-40EF-4C2F-8386-52716537D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" y="1317308"/>
            <a:ext cx="2952750" cy="393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099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89797-F103-4F10-B513-7C678A5EB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Perceived energy -- photometry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4BD9CF69-8F05-417F-9EC8-EB160FA51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35" y="1190308"/>
            <a:ext cx="619125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0780677-B627-442A-B16F-98FAB5CAFECC}"/>
              </a:ext>
            </a:extLst>
          </p:cNvPr>
          <p:cNvSpPr/>
          <p:nvPr/>
        </p:nvSpPr>
        <p:spPr>
          <a:xfrm>
            <a:off x="1203960" y="5112435"/>
            <a:ext cx="1109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https://www.photonics.com/Articles/Photometry_The_Answer_to_How_Light_Is_Perceived/a25119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C3CC71-DD8D-4185-9BF3-154E43413E00}"/>
              </a:ext>
            </a:extLst>
          </p:cNvPr>
          <p:cNvSpPr/>
          <p:nvPr/>
        </p:nvSpPr>
        <p:spPr>
          <a:xfrm>
            <a:off x="2032000" y="5514003"/>
            <a:ext cx="8829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https://graphics.stanford.edu/courses/cs178-10/applets/colormatching.html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732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93967-B93C-4C05-948F-F6A2866BC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CG – account for all factors!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43D9BE-702B-4495-9241-F9D2F5E34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790" y="1573662"/>
            <a:ext cx="2361186" cy="1574430"/>
          </a:xfrm>
          <a:prstGeom prst="rect">
            <a:avLst/>
          </a:prstGeom>
          <a:noFill/>
        </p:spPr>
      </p:pic>
      <p:pic>
        <p:nvPicPr>
          <p:cNvPr id="1026" name="Picture 2" descr="Image result for camera">
            <a:extLst>
              <a:ext uri="{FF2B5EF4-FFF2-40B4-BE49-F238E27FC236}">
                <a16:creationId xmlns:a16="http://schemas.microsoft.com/office/drawing/2014/main" id="{A016B63E-5885-45F0-A4F4-ED078B728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96" y="1598665"/>
            <a:ext cx="22288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omputation">
            <a:extLst>
              <a:ext uri="{FF2B5EF4-FFF2-40B4-BE49-F238E27FC236}">
                <a16:creationId xmlns:a16="http://schemas.microsoft.com/office/drawing/2014/main" id="{C5DC387C-FB63-4A2D-B18E-5B41F4301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731" y="1524422"/>
            <a:ext cx="2240278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AEF163F-3320-43B5-8BD1-41B02AB6A771}"/>
              </a:ext>
            </a:extLst>
          </p:cNvPr>
          <p:cNvGrpSpPr/>
          <p:nvPr/>
        </p:nvGrpSpPr>
        <p:grpSpPr>
          <a:xfrm>
            <a:off x="7914689" y="1367260"/>
            <a:ext cx="2000250" cy="1647824"/>
            <a:chOff x="7167563" y="2233613"/>
            <a:chExt cx="2933700" cy="2933700"/>
          </a:xfrm>
        </p:grpSpPr>
        <p:pic>
          <p:nvPicPr>
            <p:cNvPr id="1030" name="Picture 6" descr="Image result for display">
              <a:extLst>
                <a:ext uri="{FF2B5EF4-FFF2-40B4-BE49-F238E27FC236}">
                  <a16:creationId xmlns:a16="http://schemas.microsoft.com/office/drawing/2014/main" id="{DCDC4C3C-4FDF-4E9A-BED8-B27BC67121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563" y="2233613"/>
              <a:ext cx="2933700" cy="2933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9DD51AB-CC4B-4989-8A48-109DEBF3A8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73434" y="2985664"/>
              <a:ext cx="1521958" cy="1014836"/>
            </a:xfrm>
            <a:prstGeom prst="rect">
              <a:avLst/>
            </a:prstGeom>
            <a:noFill/>
          </p:spPr>
        </p:pic>
      </p:grpSp>
      <p:pic>
        <p:nvPicPr>
          <p:cNvPr id="1032" name="Picture 8" descr="Image result for human visual system">
            <a:extLst>
              <a:ext uri="{FF2B5EF4-FFF2-40B4-BE49-F238E27FC236}">
                <a16:creationId xmlns:a16="http://schemas.microsoft.com/office/drawing/2014/main" id="{57BC0AA0-1F3A-4A0F-BEE6-0A09C01B6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578" y="1355777"/>
            <a:ext cx="1508124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42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93967-B93C-4C05-948F-F6A2866BC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big picture!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43D9BE-702B-4495-9241-F9D2F5E34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790" y="1573662"/>
            <a:ext cx="2361186" cy="1574430"/>
          </a:xfrm>
          <a:prstGeom prst="rect">
            <a:avLst/>
          </a:prstGeom>
          <a:noFill/>
        </p:spPr>
      </p:pic>
      <p:pic>
        <p:nvPicPr>
          <p:cNvPr id="1026" name="Picture 2" descr="Image result for camera">
            <a:extLst>
              <a:ext uri="{FF2B5EF4-FFF2-40B4-BE49-F238E27FC236}">
                <a16:creationId xmlns:a16="http://schemas.microsoft.com/office/drawing/2014/main" id="{A016B63E-5885-45F0-A4F4-ED078B728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96" y="1598665"/>
            <a:ext cx="22288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omputation">
            <a:extLst>
              <a:ext uri="{FF2B5EF4-FFF2-40B4-BE49-F238E27FC236}">
                <a16:creationId xmlns:a16="http://schemas.microsoft.com/office/drawing/2014/main" id="{C5DC387C-FB63-4A2D-B18E-5B41F4301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731" y="1524422"/>
            <a:ext cx="2240278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AEF163F-3320-43B5-8BD1-41B02AB6A771}"/>
              </a:ext>
            </a:extLst>
          </p:cNvPr>
          <p:cNvGrpSpPr/>
          <p:nvPr/>
        </p:nvGrpSpPr>
        <p:grpSpPr>
          <a:xfrm>
            <a:off x="7914689" y="1367260"/>
            <a:ext cx="2000250" cy="1647824"/>
            <a:chOff x="7167563" y="2233613"/>
            <a:chExt cx="2933700" cy="2933700"/>
          </a:xfrm>
        </p:grpSpPr>
        <p:pic>
          <p:nvPicPr>
            <p:cNvPr id="1030" name="Picture 6" descr="Image result for display">
              <a:extLst>
                <a:ext uri="{FF2B5EF4-FFF2-40B4-BE49-F238E27FC236}">
                  <a16:creationId xmlns:a16="http://schemas.microsoft.com/office/drawing/2014/main" id="{DCDC4C3C-4FDF-4E9A-BED8-B27BC67121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563" y="2233613"/>
              <a:ext cx="2933700" cy="2933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9DD51AB-CC4B-4989-8A48-109DEBF3A8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73434" y="2985664"/>
              <a:ext cx="1521958" cy="1014836"/>
            </a:xfrm>
            <a:prstGeom prst="rect">
              <a:avLst/>
            </a:prstGeom>
            <a:noFill/>
          </p:spPr>
        </p:pic>
      </p:grpSp>
      <p:pic>
        <p:nvPicPr>
          <p:cNvPr id="1032" name="Picture 8" descr="Image result for human visual system">
            <a:extLst>
              <a:ext uri="{FF2B5EF4-FFF2-40B4-BE49-F238E27FC236}">
                <a16:creationId xmlns:a16="http://schemas.microsoft.com/office/drawing/2014/main" id="{57BC0AA0-1F3A-4A0F-BEE6-0A09C01B6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578" y="1355777"/>
            <a:ext cx="1508124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B8E4C22-20D3-43A8-A362-211DC6971E07}"/>
              </a:ext>
            </a:extLst>
          </p:cNvPr>
          <p:cNvCxnSpPr>
            <a:cxnSpLocks/>
          </p:cNvCxnSpPr>
          <p:nvPr/>
        </p:nvCxnSpPr>
        <p:spPr>
          <a:xfrm>
            <a:off x="1377829" y="1344893"/>
            <a:ext cx="3632717" cy="22876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CFE3AA5-26C8-44EC-8A11-BC646F02CF42}"/>
              </a:ext>
            </a:extLst>
          </p:cNvPr>
          <p:cNvSpPr txBox="1"/>
          <p:nvPr/>
        </p:nvSpPr>
        <p:spPr>
          <a:xfrm>
            <a:off x="871538" y="710883"/>
            <a:ext cx="626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516574-73E3-49CA-B1ED-EBCD1F043422}"/>
              </a:ext>
            </a:extLst>
          </p:cNvPr>
          <p:cNvSpPr txBox="1"/>
          <p:nvPr/>
        </p:nvSpPr>
        <p:spPr>
          <a:xfrm>
            <a:off x="752787" y="3907717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Virtual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7C2F45F-3C73-41DB-B09A-26393E74729C}"/>
              </a:ext>
            </a:extLst>
          </p:cNvPr>
          <p:cNvCxnSpPr>
            <a:cxnSpLocks/>
          </p:cNvCxnSpPr>
          <p:nvPr/>
        </p:nvCxnSpPr>
        <p:spPr>
          <a:xfrm flipV="1">
            <a:off x="1563567" y="3165527"/>
            <a:ext cx="3446979" cy="44631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282D5F5-B343-470E-BEA5-E9A4DEE0FD59}"/>
              </a:ext>
            </a:extLst>
          </p:cNvPr>
          <p:cNvSpPr txBox="1"/>
          <p:nvPr/>
        </p:nvSpPr>
        <p:spPr>
          <a:xfrm>
            <a:off x="2453000" y="3675370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rendering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24C8E5-5807-4846-9EEB-E5F56368DB1B}"/>
              </a:ext>
            </a:extLst>
          </p:cNvPr>
          <p:cNvSpPr txBox="1"/>
          <p:nvPr/>
        </p:nvSpPr>
        <p:spPr>
          <a:xfrm>
            <a:off x="2233925" y="871559"/>
            <a:ext cx="142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photography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5AED5FD-3664-4EE1-95A9-2A7FE5637980}"/>
              </a:ext>
            </a:extLst>
          </p:cNvPr>
          <p:cNvCxnSpPr>
            <a:cxnSpLocks/>
          </p:cNvCxnSpPr>
          <p:nvPr/>
        </p:nvCxnSpPr>
        <p:spPr>
          <a:xfrm>
            <a:off x="5253918" y="2290423"/>
            <a:ext cx="512357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DFECECA-BA09-4FE6-BE8A-E86C9F775FC4}"/>
              </a:ext>
            </a:extLst>
          </p:cNvPr>
          <p:cNvSpPr txBox="1"/>
          <p:nvPr/>
        </p:nvSpPr>
        <p:spPr>
          <a:xfrm>
            <a:off x="5667443" y="2105757"/>
            <a:ext cx="2321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ighlight>
                  <a:srgbClr val="000000"/>
                </a:highlight>
              </a:rPr>
              <a:t>  image manipulation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1D5F8A-3771-4E7E-8489-28DA388020FE}"/>
              </a:ext>
            </a:extLst>
          </p:cNvPr>
          <p:cNvSpPr txBox="1"/>
          <p:nvPr/>
        </p:nvSpPr>
        <p:spPr>
          <a:xfrm>
            <a:off x="8451397" y="2096793"/>
            <a:ext cx="1107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ighlight>
                  <a:srgbClr val="000000"/>
                </a:highlight>
              </a:rPr>
              <a:t>  display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330933-7A55-4C33-932D-2B82408E40CA}"/>
              </a:ext>
            </a:extLst>
          </p:cNvPr>
          <p:cNvSpPr txBox="1"/>
          <p:nvPr/>
        </p:nvSpPr>
        <p:spPr>
          <a:xfrm>
            <a:off x="10377488" y="3288677"/>
            <a:ext cx="1478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ighlight>
                  <a:srgbClr val="000000"/>
                </a:highlight>
              </a:rPr>
              <a:t>Human </a:t>
            </a:r>
          </a:p>
          <a:p>
            <a:r>
              <a:rPr lang="en-GB" dirty="0">
                <a:highlight>
                  <a:srgbClr val="000000"/>
                </a:highlight>
              </a:rPr>
              <a:t>visual system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582C89-5261-4F3C-A987-68E02EA5F7EF}"/>
              </a:ext>
            </a:extLst>
          </p:cNvPr>
          <p:cNvSpPr txBox="1"/>
          <p:nvPr/>
        </p:nvSpPr>
        <p:spPr>
          <a:xfrm>
            <a:off x="1099252" y="2105757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ighlight>
                  <a:srgbClr val="000000"/>
                </a:highlight>
              </a:rPr>
              <a:t>  scene 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B969F4-F0C5-42FA-A036-5454A8B8069B}"/>
              </a:ext>
            </a:extLst>
          </p:cNvPr>
          <p:cNvSpPr txBox="1"/>
          <p:nvPr/>
        </p:nvSpPr>
        <p:spPr>
          <a:xfrm>
            <a:off x="3365816" y="2105757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ighlight>
                  <a:srgbClr val="000000"/>
                </a:highlight>
              </a:rPr>
              <a:t>  camera  </a:t>
            </a:r>
          </a:p>
        </p:txBody>
      </p:sp>
    </p:spTree>
    <p:extLst>
      <p:ext uri="{BB962C8B-B14F-4D97-AF65-F5344CB8AC3E}">
        <p14:creationId xmlns:p14="http://schemas.microsoft.com/office/powerpoint/2010/main" val="3340892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FAB0D-C31E-45D8-872B-3CA487A97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in the scene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278C9B-5684-47D4-B379-360BF897E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789" y="1573662"/>
            <a:ext cx="4915651" cy="3277738"/>
          </a:xfrm>
          <a:prstGeom prst="rect">
            <a:avLst/>
          </a:prstGeom>
          <a:noFill/>
        </p:spPr>
      </p:pic>
      <p:pic>
        <p:nvPicPr>
          <p:cNvPr id="4" name="Picture 2" descr="Image result for camera">
            <a:extLst>
              <a:ext uri="{FF2B5EF4-FFF2-40B4-BE49-F238E27FC236}">
                <a16:creationId xmlns:a16="http://schemas.microsoft.com/office/drawing/2014/main" id="{1EBB984A-6D84-4E76-B47F-CA6538C36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140" y="1663833"/>
            <a:ext cx="1548922" cy="103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computation">
            <a:extLst>
              <a:ext uri="{FF2B5EF4-FFF2-40B4-BE49-F238E27FC236}">
                <a16:creationId xmlns:a16="http://schemas.microsoft.com/office/drawing/2014/main" id="{C4A6D42F-0110-4D25-82AC-2972A8FE7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505" y="1604260"/>
            <a:ext cx="1556862" cy="92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EBBB232-3D07-48F8-9A10-3EE824F1EE2A}"/>
              </a:ext>
            </a:extLst>
          </p:cNvPr>
          <p:cNvGrpSpPr/>
          <p:nvPr/>
        </p:nvGrpSpPr>
        <p:grpSpPr>
          <a:xfrm>
            <a:off x="9428825" y="1551305"/>
            <a:ext cx="1390058" cy="1145142"/>
            <a:chOff x="7167563" y="2233613"/>
            <a:chExt cx="2933700" cy="2933700"/>
          </a:xfrm>
        </p:grpSpPr>
        <p:pic>
          <p:nvPicPr>
            <p:cNvPr id="7" name="Picture 6" descr="Image result for display">
              <a:extLst>
                <a:ext uri="{FF2B5EF4-FFF2-40B4-BE49-F238E27FC236}">
                  <a16:creationId xmlns:a16="http://schemas.microsoft.com/office/drawing/2014/main" id="{C0A8F891-E585-47FB-B7B9-D5939EFE5C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563" y="2233613"/>
              <a:ext cx="2933700" cy="2933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7C470BD-05B6-47F3-A071-8E43BD65CC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73434" y="2985664"/>
              <a:ext cx="1521958" cy="1014836"/>
            </a:xfrm>
            <a:prstGeom prst="rect">
              <a:avLst/>
            </a:prstGeom>
            <a:noFill/>
          </p:spPr>
        </p:pic>
      </p:grpSp>
      <p:pic>
        <p:nvPicPr>
          <p:cNvPr id="9" name="Picture 8" descr="Image result for human visual system">
            <a:extLst>
              <a:ext uri="{FF2B5EF4-FFF2-40B4-BE49-F238E27FC236}">
                <a16:creationId xmlns:a16="http://schemas.microsoft.com/office/drawing/2014/main" id="{C5022FCB-8E22-46FE-8579-892EE50CD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451" y="1438777"/>
            <a:ext cx="1048058" cy="125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light">
            <a:extLst>
              <a:ext uri="{FF2B5EF4-FFF2-40B4-BE49-F238E27FC236}">
                <a16:creationId xmlns:a16="http://schemas.microsoft.com/office/drawing/2014/main" id="{8020440B-DBE8-41B0-B0C5-416D9837E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1789" y="450916"/>
            <a:ext cx="1654762" cy="105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841B121-BFAE-40F0-BF85-254B9514C7D5}"/>
              </a:ext>
            </a:extLst>
          </p:cNvPr>
          <p:cNvCxnSpPr>
            <a:cxnSpLocks/>
          </p:cNvCxnSpPr>
          <p:nvPr/>
        </p:nvCxnSpPr>
        <p:spPr>
          <a:xfrm>
            <a:off x="1377829" y="1344893"/>
            <a:ext cx="2066411" cy="109350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6CE6518-5FFD-4F08-A22B-CCCBD730C268}"/>
              </a:ext>
            </a:extLst>
          </p:cNvPr>
          <p:cNvCxnSpPr>
            <a:cxnSpLocks/>
          </p:cNvCxnSpPr>
          <p:nvPr/>
        </p:nvCxnSpPr>
        <p:spPr>
          <a:xfrm flipV="1">
            <a:off x="3576320" y="2326640"/>
            <a:ext cx="1894840" cy="11176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81C449-EB40-4BC3-A745-635C4C0DB3EC}"/>
              </a:ext>
            </a:extLst>
          </p:cNvPr>
          <p:cNvCxnSpPr>
            <a:cxnSpLocks/>
          </p:cNvCxnSpPr>
          <p:nvPr/>
        </p:nvCxnSpPr>
        <p:spPr>
          <a:xfrm>
            <a:off x="1229360" y="1344893"/>
            <a:ext cx="2910840" cy="197234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6305D9F-8B23-43ED-B648-1FA8835A94C1}"/>
              </a:ext>
            </a:extLst>
          </p:cNvPr>
          <p:cNvCxnSpPr>
            <a:cxnSpLocks/>
          </p:cNvCxnSpPr>
          <p:nvPr/>
        </p:nvCxnSpPr>
        <p:spPr>
          <a:xfrm flipV="1">
            <a:off x="4185920" y="2595880"/>
            <a:ext cx="1285240" cy="72136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3932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FAB0D-C31E-45D8-872B-3CA487A97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in the scene -- Light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BF96C8-D08E-48A9-B4AD-CF9D1DBCA065}"/>
              </a:ext>
            </a:extLst>
          </p:cNvPr>
          <p:cNvSpPr txBox="1"/>
          <p:nvPr/>
        </p:nvSpPr>
        <p:spPr>
          <a:xfrm>
            <a:off x="542285" y="1054439"/>
            <a:ext cx="567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flux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1E8174-CDE2-482C-9130-231E69F2D6AD}"/>
              </a:ext>
            </a:extLst>
          </p:cNvPr>
          <p:cNvSpPr txBox="1"/>
          <p:nvPr/>
        </p:nvSpPr>
        <p:spPr>
          <a:xfrm>
            <a:off x="425445" y="2352702"/>
            <a:ext cx="116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irradiance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808BB4-BA40-4C0B-BF79-131BD11B1C0D}"/>
              </a:ext>
            </a:extLst>
          </p:cNvPr>
          <p:cNvSpPr txBox="1"/>
          <p:nvPr/>
        </p:nvSpPr>
        <p:spPr>
          <a:xfrm>
            <a:off x="425445" y="3609446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radiance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3BD1890-8E71-407A-846B-ADBDC658EDF8}"/>
                  </a:ext>
                </a:extLst>
              </p14:cNvPr>
              <p14:cNvContentPartPr/>
              <p14:nvPr/>
            </p14:nvContentPartPr>
            <p14:xfrm>
              <a:off x="768240" y="212760"/>
              <a:ext cx="10617840" cy="5896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3BD1890-8E71-407A-846B-ADBDC658ED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8880" y="203400"/>
                <a:ext cx="10636560" cy="591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9425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FAB0D-C31E-45D8-872B-3CA487A97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in the scene -- Radiometry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772C7B4-F4F4-4E9E-A8BF-7AC6DD65262A}"/>
                  </a:ext>
                </a:extLst>
              </p14:cNvPr>
              <p14:cNvContentPartPr/>
              <p14:nvPr/>
            </p14:nvContentPartPr>
            <p14:xfrm>
              <a:off x="3200400" y="2266920"/>
              <a:ext cx="5797800" cy="2454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772C7B4-F4F4-4E9E-A8BF-7AC6DD6526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91040" y="2257560"/>
                <a:ext cx="5816520" cy="247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3491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89797-F103-4F10-B513-7C678A5EB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in the scene -- colour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06778F1-82BA-40CD-96DF-2F785D7F0BD8}"/>
                  </a:ext>
                </a:extLst>
              </p14:cNvPr>
              <p14:cNvContentPartPr/>
              <p14:nvPr/>
            </p14:nvContentPartPr>
            <p14:xfrm>
              <a:off x="2981160" y="1158840"/>
              <a:ext cx="8503200" cy="3356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06778F1-82BA-40CD-96DF-2F785D7F0B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71800" y="1149480"/>
                <a:ext cx="8521920" cy="337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4531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93967-B93C-4C05-948F-F6A2866BC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big picture!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43D9BE-702B-4495-9241-F9D2F5E34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790" y="1573662"/>
            <a:ext cx="2361186" cy="1574430"/>
          </a:xfrm>
          <a:prstGeom prst="rect">
            <a:avLst/>
          </a:prstGeom>
          <a:noFill/>
        </p:spPr>
      </p:pic>
      <p:pic>
        <p:nvPicPr>
          <p:cNvPr id="1026" name="Picture 2" descr="Image result for camera">
            <a:extLst>
              <a:ext uri="{FF2B5EF4-FFF2-40B4-BE49-F238E27FC236}">
                <a16:creationId xmlns:a16="http://schemas.microsoft.com/office/drawing/2014/main" id="{A016B63E-5885-45F0-A4F4-ED078B728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96" y="1598665"/>
            <a:ext cx="22288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omputation">
            <a:extLst>
              <a:ext uri="{FF2B5EF4-FFF2-40B4-BE49-F238E27FC236}">
                <a16:creationId xmlns:a16="http://schemas.microsoft.com/office/drawing/2014/main" id="{C5DC387C-FB63-4A2D-B18E-5B41F4301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731" y="1524422"/>
            <a:ext cx="2240278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AEF163F-3320-43B5-8BD1-41B02AB6A771}"/>
              </a:ext>
            </a:extLst>
          </p:cNvPr>
          <p:cNvGrpSpPr/>
          <p:nvPr/>
        </p:nvGrpSpPr>
        <p:grpSpPr>
          <a:xfrm>
            <a:off x="7914689" y="1367260"/>
            <a:ext cx="2000250" cy="1647824"/>
            <a:chOff x="7167563" y="2233613"/>
            <a:chExt cx="2933700" cy="2933700"/>
          </a:xfrm>
        </p:grpSpPr>
        <p:pic>
          <p:nvPicPr>
            <p:cNvPr id="1030" name="Picture 6" descr="Image result for display">
              <a:extLst>
                <a:ext uri="{FF2B5EF4-FFF2-40B4-BE49-F238E27FC236}">
                  <a16:creationId xmlns:a16="http://schemas.microsoft.com/office/drawing/2014/main" id="{DCDC4C3C-4FDF-4E9A-BED8-B27BC67121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563" y="2233613"/>
              <a:ext cx="2933700" cy="2933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9DD51AB-CC4B-4989-8A48-109DEBF3A8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73434" y="2985664"/>
              <a:ext cx="1521958" cy="1014836"/>
            </a:xfrm>
            <a:prstGeom prst="rect">
              <a:avLst/>
            </a:prstGeom>
            <a:noFill/>
          </p:spPr>
        </p:pic>
      </p:grpSp>
      <p:pic>
        <p:nvPicPr>
          <p:cNvPr id="1032" name="Picture 8" descr="Image result for human visual system">
            <a:extLst>
              <a:ext uri="{FF2B5EF4-FFF2-40B4-BE49-F238E27FC236}">
                <a16:creationId xmlns:a16="http://schemas.microsoft.com/office/drawing/2014/main" id="{57BC0AA0-1F3A-4A0F-BEE6-0A09C01B6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578" y="1355777"/>
            <a:ext cx="1508124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054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7C8D8-9893-42E5-8A32-08ED5C686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Cameras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0D71DE-5F10-4BB5-AF84-93874562E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404" y="1216412"/>
            <a:ext cx="1192884" cy="795410"/>
          </a:xfrm>
          <a:prstGeom prst="rect">
            <a:avLst/>
          </a:prstGeom>
          <a:noFill/>
        </p:spPr>
      </p:pic>
      <p:pic>
        <p:nvPicPr>
          <p:cNvPr id="4" name="Picture 2" descr="Image result for camera">
            <a:extLst>
              <a:ext uri="{FF2B5EF4-FFF2-40B4-BE49-F238E27FC236}">
                <a16:creationId xmlns:a16="http://schemas.microsoft.com/office/drawing/2014/main" id="{21739C7A-CF8F-43CA-B203-9A0883F37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889" y="1095958"/>
            <a:ext cx="4298158" cy="28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computation">
            <a:extLst>
              <a:ext uri="{FF2B5EF4-FFF2-40B4-BE49-F238E27FC236}">
                <a16:creationId xmlns:a16="http://schemas.microsoft.com/office/drawing/2014/main" id="{9D42F8B8-8111-448F-811A-A226BFF6A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278" y="1240986"/>
            <a:ext cx="1131802" cy="67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CD23EAC-136A-4447-A519-F887343E6F5C}"/>
              </a:ext>
            </a:extLst>
          </p:cNvPr>
          <p:cNvGrpSpPr/>
          <p:nvPr/>
        </p:nvGrpSpPr>
        <p:grpSpPr>
          <a:xfrm>
            <a:off x="10169224" y="1220435"/>
            <a:ext cx="1010538" cy="832490"/>
            <a:chOff x="7167563" y="2233613"/>
            <a:chExt cx="2933700" cy="2933700"/>
          </a:xfrm>
        </p:grpSpPr>
        <p:pic>
          <p:nvPicPr>
            <p:cNvPr id="7" name="Picture 6" descr="Image result for display">
              <a:extLst>
                <a:ext uri="{FF2B5EF4-FFF2-40B4-BE49-F238E27FC236}">
                  <a16:creationId xmlns:a16="http://schemas.microsoft.com/office/drawing/2014/main" id="{5CC165A9-E762-486D-A3D4-E88A777CD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563" y="2233613"/>
              <a:ext cx="2933700" cy="2933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4BF6ADE-FB0A-4416-9182-17CA7946A5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73434" y="2985664"/>
              <a:ext cx="1521958" cy="1014836"/>
            </a:xfrm>
            <a:prstGeom prst="rect">
              <a:avLst/>
            </a:prstGeom>
            <a:noFill/>
          </p:spPr>
        </p:pic>
      </p:grpSp>
      <p:pic>
        <p:nvPicPr>
          <p:cNvPr id="9" name="Picture 8" descr="Image result for human visual system">
            <a:extLst>
              <a:ext uri="{FF2B5EF4-FFF2-40B4-BE49-F238E27FC236}">
                <a16:creationId xmlns:a16="http://schemas.microsoft.com/office/drawing/2014/main" id="{20C96E10-4103-41F4-A4E6-3692446DE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291" y="1317779"/>
            <a:ext cx="761912" cy="91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6910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7C8D8-9893-42E5-8A32-08ED5C686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Cameras – thin lens</a:t>
            </a:r>
          </a:p>
        </p:txBody>
      </p:sp>
      <p:pic>
        <p:nvPicPr>
          <p:cNvPr id="4" name="Picture 2" descr="Image result for camera">
            <a:extLst>
              <a:ext uri="{FF2B5EF4-FFF2-40B4-BE49-F238E27FC236}">
                <a16:creationId xmlns:a16="http://schemas.microsoft.com/office/drawing/2014/main" id="{21739C7A-CF8F-43CA-B203-9A0883F37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56" y="348162"/>
            <a:ext cx="1679984" cy="111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A5EFA03-1358-4896-82C7-47F613889050}"/>
              </a:ext>
            </a:extLst>
          </p:cNvPr>
          <p:cNvSpPr/>
          <p:nvPr/>
        </p:nvSpPr>
        <p:spPr>
          <a:xfrm>
            <a:off x="2743200" y="2201595"/>
            <a:ext cx="8448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https://graphics.stanford.edu/courses/cs178-10/applets/thinlens.html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0900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186</TotalTime>
  <Words>259</Words>
  <Application>Microsoft Office PowerPoint</Application>
  <PresentationFormat>Widescreen</PresentationFormat>
  <Paragraphs>52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Calisto MT</vt:lpstr>
      <vt:lpstr>Wingdings 2</vt:lpstr>
      <vt:lpstr>Slate</vt:lpstr>
      <vt:lpstr>Computer Graphics</vt:lpstr>
      <vt:lpstr>The big picture!</vt:lpstr>
      <vt:lpstr>Energy in the scene</vt:lpstr>
      <vt:lpstr>Energy in the scene -- Light</vt:lpstr>
      <vt:lpstr>Energy in the scene -- Radiometry</vt:lpstr>
      <vt:lpstr>Energy in the scene -- colour</vt:lpstr>
      <vt:lpstr>The big picture!</vt:lpstr>
      <vt:lpstr>Cameras</vt:lpstr>
      <vt:lpstr>Cameras – thin lens</vt:lpstr>
      <vt:lpstr>Cameras – sensors</vt:lpstr>
      <vt:lpstr>The big picture!</vt:lpstr>
      <vt:lpstr>Displays</vt:lpstr>
      <vt:lpstr>Displays</vt:lpstr>
      <vt:lpstr>Human vision -- optics</vt:lpstr>
      <vt:lpstr>Human vision -- perception</vt:lpstr>
      <vt:lpstr>Human vision -- perception</vt:lpstr>
      <vt:lpstr>Perceived energy -- photometry</vt:lpstr>
      <vt:lpstr>CG – account for all factors!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Graphics</dc:title>
  <dc:creator>kartic</dc:creator>
  <cp:lastModifiedBy>kartic</cp:lastModifiedBy>
  <cp:revision>73</cp:revision>
  <dcterms:created xsi:type="dcterms:W3CDTF">2019-09-17T08:37:08Z</dcterms:created>
  <dcterms:modified xsi:type="dcterms:W3CDTF">2019-09-20T11:02:13Z</dcterms:modified>
</cp:coreProperties>
</file>