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3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44" r:id="rId3"/>
    <p:sldMasterId id="2147483756" r:id="rId4"/>
  </p:sldMasterIdLst>
  <p:notesMasterIdLst>
    <p:notesMasterId r:id="rId42"/>
  </p:notesMasterIdLst>
  <p:sldIdLst>
    <p:sldId id="355" r:id="rId5"/>
    <p:sldId id="260" r:id="rId6"/>
    <p:sldId id="353" r:id="rId7"/>
    <p:sldId id="356" r:id="rId8"/>
    <p:sldId id="357" r:id="rId9"/>
    <p:sldId id="311" r:id="rId10"/>
    <p:sldId id="359" r:id="rId11"/>
    <p:sldId id="360" r:id="rId12"/>
    <p:sldId id="361" r:id="rId13"/>
    <p:sldId id="319" r:id="rId14"/>
    <p:sldId id="358" r:id="rId15"/>
    <p:sldId id="321" r:id="rId16"/>
    <p:sldId id="351" r:id="rId17"/>
    <p:sldId id="320" r:id="rId18"/>
    <p:sldId id="352" r:id="rId19"/>
    <p:sldId id="331" r:id="rId20"/>
    <p:sldId id="323" r:id="rId21"/>
    <p:sldId id="324" r:id="rId22"/>
    <p:sldId id="325" r:id="rId23"/>
    <p:sldId id="362" r:id="rId24"/>
    <p:sldId id="368" r:id="rId25"/>
    <p:sldId id="367" r:id="rId26"/>
    <p:sldId id="363" r:id="rId27"/>
    <p:sldId id="364" r:id="rId28"/>
    <p:sldId id="365" r:id="rId29"/>
    <p:sldId id="366" r:id="rId30"/>
    <p:sldId id="369" r:id="rId31"/>
    <p:sldId id="370" r:id="rId32"/>
    <p:sldId id="371" r:id="rId33"/>
    <p:sldId id="372" r:id="rId34"/>
    <p:sldId id="373" r:id="rId35"/>
    <p:sldId id="374" r:id="rId36"/>
    <p:sldId id="375" r:id="rId37"/>
    <p:sldId id="376" r:id="rId38"/>
    <p:sldId id="379" r:id="rId39"/>
    <p:sldId id="377" r:id="rId40"/>
    <p:sldId id="378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9" autoAdjust="0"/>
    <p:restoredTop sz="94679"/>
  </p:normalViewPr>
  <p:slideViewPr>
    <p:cSldViewPr snapToGrid="0">
      <p:cViewPr varScale="1">
        <p:scale>
          <a:sx n="199" d="100"/>
          <a:sy n="199" d="100"/>
        </p:scale>
        <p:origin x="40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17.016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14 0 24575,'-4'94'0,"1"1"0,-1-4 0,2-14 0,2-28 0,0-7 0,0-13 0,0-3 0,0 0 0,0 7 0,0-17 0,0 17 0,0-17 0,0 17 0,0-17 0,0 7 0,0 0 0,0-7 0,0 7 0,0-10 0,0 0 0,0 25 0,5-19 0,-3 29 0,4-32 0,2 17 0,-6-17 0,6 17 0,-3-17 0,-3 17 0,4-17 0,-6 7 0,5-10 0,-3 11 0,4-9 0,-6 8 0,5-10 0,-3 0 0,4 0 0,-6 0 0,5-5 0,-3 3 0,4-4 0,-6 6 0,0 0 0,0 0 0,0 0 0,5 0 0,-3 11 0,4-9 0,-6 9 0,0-11 0,0 0 0,0 10 0,0-8 0,5 9 0,-3-11 0,4 0 0,-6-6 0,0-1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40:08.049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577 1 24575,'0'23'0,"6"-7"0,-4 7 0,3 0 0,-5-7 0,8 17 0,-6-7 0,17 25 0,-17-11 0,18 25 0,-17-25 0,17 25 0,-9-25 0,1 25 0,21 8 0,-27-14 0,27 11 0,-31-34 0,14 0 0,-14-10 0,12-3 0,-13-10 0,5 11 0,-6-9 0,6 8 0,-5-10 0,5 0 0,0 0 0,-5 0 0,5 25 0,-6-19 0,0 19 0,6-25 0,-5 0 0,5 0 0,-6 0 0,0 0 0,6-5 0,-5 3 0,5-4 0,-6 6 0,0 0 0,0 0 0,6 0 0,-5 0 0,5 0 0,-6 0 0,0 0 0,0 0 0,0 0 0,6 0 0,-5 0 0,5 0 0,-6 0 0,0 0 0,0 0 0,0 0 0,0 0 0,6-5 0,-5 3 0,5-4 0,-6 6 0,0 0 0,0 0 0,0 0 0,0 0 0,0 11 0,6-9 0,-5 9 0,5-11 0,-6 0 0,0 0 0,0 0 0,0 0 0,0 0 0,6-6 0,-5 4 0,11-3 0,-11 5 0,5 0 0,-6 0 0,6-6 0,-5 4 0,5-3 0,-6 5 0,0-6 0,0-1 0</inkml:trace>
  <inkml:trace contextRef="#ctx0" brushRef="#br0" timeOffset="1">839 1498 24575,'13'6'0,"-5"1"0,3 0 0,-4-1 0,1 0 0,3-5 0,7 13 0,-9-6 0,13 7 0,-15-8 0,7 5 0,-1-11 0,0 11 0,0-5 0,0 6 0,0 0 0,0 0 0,0 0 0,-6 0 0,4-6 0,-3 5 0,-1-5 0,4 6 0,-9 0 0,4 0 0,-6 0 0,0 0 0,0 0 0,-6 0 0,-2 0 0,-5-6 0,6 5 0,-5-11 0,5 5 0,-6-6 0,0-6 0,0-1 0,-1 0 0,7-5 0,-5 11 0,5-5 0,-6 6 0,6-6 0,-5 4 0,11-9 0,-11 4 0,10-7 0,-11-9 0,5 7 0,-8-7 0,9 10 0,1 0 0,0 5 0,5-3 0,-5 9 0,6-4 0</inkml:trace>
  <inkml:trace contextRef="#ctx0" brushRef="#br0" timeOffset="2">237 1424 24575,'-13'0'0,"6"-6"0,-5 5 0,10-11 0,-9 11 0,3-11 0,-5 11 0,0-5 0,0 6 0,0 0 0,0 0 0,0 0 0,-1 0 0,7 5 0,-5-3 0,5 9 0,-6-9 0,6 9 0,1-3 0,0-1 0,5 4 0,-5-3 0,0 5 0,4 0 0,-3 0 0,-1-6 0,4 5 0,-4-5 0,6 6 0,0 0 0,6-6 0,1-1 0,6-6 0,0 0 0,0 0 0,0 0 0,0 0 0,0 0 0,1 0 0,-7-6 0,4-1 0,-9-7 0,4 1 0,-6 0 0,5 6 0,-3-5 0,4 5 0,-6-6 0,5 0 0,-3-1 0,4 1 0,-6 0 0,0 0 0,0 0 0,-6 6 0,4 1 0,-4 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17.016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14 0 24575,'-4'94'0,"1"1"0,-1-4 0,2-14 0,2-28 0,0-7 0,0-13 0,0-3 0,0 0 0,0 7 0,0-17 0,0 17 0,0-17 0,0 17 0,0-17 0,0 7 0,0 0 0,0-7 0,0 7 0,0-10 0,0 0 0,0 25 0,5-19 0,-3 29 0,4-32 0,2 17 0,-6-17 0,6 17 0,-3-17 0,-3 17 0,4-17 0,-6 7 0,5-10 0,-3 11 0,4-9 0,-6 8 0,5-10 0,-3 0 0,4 0 0,-6 0 0,5-5 0,-3 3 0,4-4 0,-6 6 0,0 0 0,0 0 0,0 0 0,5 0 0,-3 11 0,4-9 0,-6 9 0,0-11 0,0 0 0,0 10 0,0-8 0,5 9 0,-3-11 0,4 0 0,-6-6 0,0-1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19.24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577 1 24575,'0'23'0,"6"-7"0,-4 7 0,3 0 0,-5-7 0,8 17 0,-6-7 0,17 25 0,-17-11 0,18 25 0,-17-25 0,17 25 0,-9-25 0,1 25 0,21 8 0,-27-14 0,27 11 0,-31-34 0,14 0 0,-14-10 0,12-3 0,-13-10 0,5 11 0,-6-9 0,6 8 0,-5-10 0,5 0 0,0 0 0,-5 0 0,5 25 0,-6-19 0,0 19 0,6-25 0,-5 0 0,5 0 0,-6 0 0,0 0 0,6-5 0,-5 3 0,5-4 0,-6 6 0,0 0 0,0 0 0,6 0 0,-5 0 0,5 0 0,-6 0 0,0 0 0,0 0 0,0 0 0,6 0 0,-5 0 0,5 0 0,-6 0 0,0 0 0,0 0 0,0 0 0,0 0 0,6-5 0,-5 3 0,5-4 0,-6 6 0,0 0 0,0 0 0,0 0 0,0 0 0,0 11 0,6-9 0,-5 9 0,5-11 0,-6 0 0,0 0 0,0 0 0,0 0 0,0 0 0,6-6 0,-5 4 0,11-3 0,-11 5 0,5 0 0,-6 0 0,6-6 0,-5 4 0,5-3 0,-6 5 0,0-6 0,0-1 0</inkml:trace>
  <inkml:trace contextRef="#ctx0" brushRef="#br0" timeOffset="2000">839 1498 24575,'13'6'0,"-5"1"0,3 0 0,-4-1 0,1 0 0,3-5 0,7 13 0,-9-6 0,13 7 0,-15-8 0,7 5 0,-1-11 0,0 11 0,0-5 0,0 6 0,0 0 0,0 0 0,0 0 0,-6 0 0,4-6 0,-3 5 0,-1-5 0,4 6 0,-9 0 0,4 0 0,-6 0 0,0 0 0,0 0 0,-6 0 0,-2 0 0,-5-6 0,6 5 0,-5-11 0,5 5 0,-6-6 0,0-6 0,0-1 0,-1 0 0,7-5 0,-5 11 0,5-5 0,-6 6 0,6-6 0,-5 4 0,11-9 0,-11 4 0,10-7 0,-11-9 0,5 7 0,-8-7 0,9 10 0,1 0 0,0 5 0,5-3 0,-5 9 0,6-4 0</inkml:trace>
  <inkml:trace contextRef="#ctx0" brushRef="#br0" timeOffset="3872">237 1424 24575,'-13'0'0,"6"-6"0,-5 5 0,10-11 0,-9 11 0,3-11 0,-5 11 0,0-5 0,0 6 0,0 0 0,0 0 0,0 0 0,-1 0 0,7 5 0,-5-3 0,5 9 0,-6-9 0,6 9 0,1-3 0,0-1 0,5 4 0,-5-3 0,0 5 0,4 0 0,-3 0 0,-1-6 0,4 5 0,-4-5 0,6 6 0,0 0 0,6-6 0,1-1 0,6-6 0,0 0 0,0 0 0,0 0 0,0 0 0,0 0 0,1 0 0,-7-6 0,4-1 0,-9-7 0,4 1 0,-6 0 0,5 6 0,-3-5 0,4 5 0,-6-6 0,5 0 0,-3-1 0,4 1 0,-6 0 0,0 0 0,0 0 0,-6 6 0,4 1 0,-4 6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25.672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1 235 24575,'13'0'0,"0"-5"0,0-3 0,0 1 0,10-7 0,-8 12 0,9-6 0,-1 0 0,-8 6 0,9-6 0,-11 8 0,0-6 0,0 5 0,10-5 0,-7 6 0,17 0 0,-17 0 0,17 0 0,27 0 0,-16 0 0,40 0 0,-29 0 0,-1 0 0,11 0 0,-10 0 0,33 0 0,-29 0 0,25 0 0,-30 0 0,1 0 0,10 0 0,-11 0 0,15 0 0,-14 8 0,7-7 0,0 0 0,-18 7 0,52-8 0,-83 0 0,0 0 0,0 0 0,0 0 0,-6 6 0,-1-11 0,-6-7 0,-6-3 0,5-9 0,-11 11 0,11 0 0,-11 0 0,3-10 0,-5 7 0,4-8 0,-1 17 0,9-5 0,-9 11 0,3-5 0,-5 6 0,0 0 0,0 0 0,-25 0 0,8 8 0,-21 2 0,1 10 0,10-1 0,-11 1 0,15-2 0,10-8 0,2 4 0,17-7 0,-4 0 0,3 5 0,1-5 0,1 6 0,6 0 0,0 0 0,0 0 0,0 0 0,0 0 0,6-6 0,-5 5 0,11-11 0,-11 11 0,11-11 0,-5 5 0,0 0 0,15-5 0,-12 11 0,13-11 0,-10 5 0,0-6 0,0 0 0,0 0 0,0 0 0,0 0 0,0 0 0,0 0 0,0 0 0,0 0 0,0-6 0,0-1 0,44-25 0,-33 14 0,43-17 0,-51 22 0,9-13 0,-11 10 0,-5-7 0,3 10 0,-11 0 0,5 0 0,-6-1 0,0 1 0,0 6 0,0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29.831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988 1915 24575,'-7'-5'0,"-5"-3"0,5-5 0,-17-10 0,9 7 0,-11-18 0,2 17 0,4-18 0,-14 7 0,6-8 0,-13-15 0,4 11 0,4-10 0,-1 13 0,6 1 0,-8 0 0,7 0 0,-5-1 0,16 12 0,-15-9 0,23 18 0,-14-17 0,16 23 0,-8-12 0,9 14 0,-5-5 0,5 0 0,-6 0 0,0 6 0,6-5 0,-5 11 0,10-11 0,-9 10 0,9-9 0,-9 9 0,9-9 0,-9 9 0,9-9 0,-10 3 0,5 1 0,0-5 0,-5 11 0,11-11 0,-11 11 0,10-11 0,-9 5 0,4-1 0,-1-3 0,-14-7 0,12 2 0,-13-7 0,10 10 0,0 0 0,0 0 0,-1-1 0,1 1 0,-2-10 0,1 13 0,5-12 0,-3 15 0,5 0 0,0-5 0,-5 5 0,10-7 0,5-9 0,4 7 0,8-7 0,-1 10 0,1-11 0,-8 9 0,7-9 0,-4 1 0,3 7 0,2-7 0,-7 10 0,3 0 0,-9-1 0,9 1 0,-4 0 0,1 0 0,3 0 0,-9 0 0,9 0 0,-9-1 0,9 1 0,-9 0 0,3 0 0,1 6 0,-4-5 0,3 5 0,-5-6 0,0-1 0,6 7 0,-4-4 0,4 3 0,-6-5 0,0 0 0,0 0 0,0 0 0,0 0 0,0-1 0,0 1 0,0 0 0,0 0 0,0 0 0,0 0 0,0 0 0,0-1 0,0 1 0,0 0 0,0-10 0,0 7 0,0-7 0,0 9 0,0 1 0,0 0 0,0 0 0,0 0 0,-6 6 0,4-5 0,-9 10 0,3-3 0,-5-1 0,0 4 0,0-3 0,0 5 0,0 0 0,-1 0 0,1 0 0,0 0 0,0 0 0,0 0 0,0 0 0,0 0 0,-1 0 0,1 0 0,6 5 0,-5-3 0,11 9 0,-11-9 0,11 9 0,-5-3 0,6 5 0,0 0 0,0 0 0,0 0 0,0 0 0,0 0 0,0 0 0,6-6 0,1-1 0,6-6 0,0 0 0,0 0 0,0 0 0,0 0 0,0 0 0,0 0 0,0 0 0,0 0 0,0 0 0,0-6 0,0-2 0,-6-5 0,5 6 0,-11-5 0,5 5 0,0 0 0,-5-5 0,5 5 0,-6-6 0,0-1 0,-6 7 0,-1 1 0,-6 6 0,5 0 0,3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36.08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0 24575,'13'0'0,"0"0"0,0 0 0,-6 0 0,-1 0 0</inkml:trace>
  <inkml:trace contextRef="#ctx0" brushRef="#br0" timeOffset="1568">594 0 24575,'7'6'0,"-1"1"0,0 0 0,1-1 0,6-6 0,-6 0 0,-1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39.712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0 24575,'5'8'0,"3"-3"0,5-5 0,-6 6 0,4-4 0,-3 3 0,5-5 0,-6 6 0,4-4 0,-3 3 0,-1 1 0,4-4 0,-3 9 0,5-4 0,0 6 0,0 0 0,0-5 0,-6 3 0,4-9 0,-3 9 0,5-4 0,0 1 0,-6 3 0,4-9 0,-9 9 0,9-9 0,-9 9 0,9-9 0,-3 9 0,5-9 0,-6 9 0,4-9 0,-3 3 0,5 1 0,0-4 0,0 9 0,0-9 0,-6 3 0,-1-5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8:19.999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14 0 24575,'-4'94'0,"1"1"0,-1-4 0,2-14 0,2-28 0,0-7 0,0-13 0,0-3 0,0 0 0,0 7 0,0-17 0,0 17 0,0-17 0,0 17 0,0-17 0,0 7 0,0 0 0,0-7 0,0 7 0,0-10 0,0 0 0,0 25 0,5-19 0,-3 29 0,4-32 0,2 17 0,-6-17 0,6 17 0,-3-17 0,-3 17 0,4-17 0,-6 7 0,5-10 0,-3 11 0,4-9 0,-6 8 0,5-10 0,-3 0 0,4 0 0,-6 0 0,5-5 0,-3 3 0,4-4 0,-6 6 0,0 0 0,0 0 0,0 0 0,5 0 0,-3 11 0,4-9 0,-6 9 0,0-11 0,0 0 0,0 10 0,0-8 0,5 9 0,-3-11 0,4 0 0,-6-6 0,0-1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8:2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577 1 24575,'0'23'0,"6"-7"0,-4 7 0,3 0 0,-5-7 0,8 17 0,-6-7 0,17 25 0,-17-11 0,18 25 0,-17-25 0,17 25 0,-9-25 0,1 25 0,21 8 0,-27-14 0,27 11 0,-31-34 0,14 0 0,-14-10 0,12-3 0,-13-10 0,5 11 0,-6-9 0,6 8 0,-5-10 0,5 0 0,0 0 0,-5 0 0,5 25 0,-6-19 0,0 19 0,6-25 0,-5 0 0,5 0 0,-6 0 0,0 0 0,6-5 0,-5 3 0,5-4 0,-6 6 0,0 0 0,0 0 0,6 0 0,-5 0 0,5 0 0,-6 0 0,0 0 0,0 0 0,0 0 0,6 0 0,-5 0 0,5 0 0,-6 0 0,0 0 0,0 0 0,0 0 0,0 0 0,6-5 0,-5 3 0,5-4 0,-6 6 0,0 0 0,0 0 0,0 0 0,0 0 0,0 11 0,6-9 0,-5 9 0,5-11 0,-6 0 0,0 0 0,0 0 0,0 0 0,0 0 0,6-6 0,-5 4 0,11-3 0,-11 5 0,5 0 0,-6 0 0,6-6 0,-5 4 0,5-3 0,-6 5 0,0-6 0,0-1 0</inkml:trace>
  <inkml:trace contextRef="#ctx0" brushRef="#br0" timeOffset="1">839 1498 24575,'13'6'0,"-5"1"0,3 0 0,-4-1 0,1 0 0,3-5 0,7 13 0,-9-6 0,13 7 0,-15-8 0,7 5 0,-1-11 0,0 11 0,0-5 0,0 6 0,0 0 0,0 0 0,0 0 0,-6 0 0,4-6 0,-3 5 0,-1-5 0,4 6 0,-9 0 0,4 0 0,-6 0 0,0 0 0,0 0 0,-6 0 0,-2 0 0,-5-6 0,6 5 0,-5-11 0,5 5 0,-6-6 0,0-6 0,0-1 0,-1 0 0,7-5 0,-5 11 0,5-5 0,-6 6 0,6-6 0,-5 4 0,11-9 0,-11 4 0,10-7 0,-11-9 0,5 7 0,-8-7 0,9 10 0,1 0 0,0 5 0,5-3 0,-5 9 0,6-4 0</inkml:trace>
  <inkml:trace contextRef="#ctx0" brushRef="#br0" timeOffset="2">237 1424 24575,'-13'0'0,"6"-6"0,-5 5 0,10-11 0,-9 11 0,3-11 0,-5 11 0,0-5 0,0 6 0,0 0 0,0 0 0,0 0 0,-1 0 0,7 5 0,-5-3 0,5 9 0,-6-9 0,6 9 0,1-3 0,0-1 0,5 4 0,-5-3 0,0 5 0,4 0 0,-3 0 0,-1-6 0,4 5 0,-4-5 0,6 6 0,0 0 0,6-6 0,1-1 0,6-6 0,0 0 0,0 0 0,0 0 0,0 0 0,0 0 0,1 0 0,-7-6 0,4-1 0,-9-7 0,4 1 0,-6 0 0,5 6 0,-3-5 0,4 5 0,-6-6 0,5 0 0,-3-1 0,4 1 0,-6 0 0,0 0 0,0 0 0,-6 6 0,4 1 0,-4 6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17.016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14 0 24575,'-4'94'0,"1"1"0,-1-4 0,2-14 0,2-28 0,0-7 0,0-13 0,0-3 0,0 0 0,0 7 0,0-17 0,0 17 0,0-17 0,0 17 0,0-17 0,0 7 0,0 0 0,0-7 0,0 7 0,0-10 0,0 0 0,0 25 0,5-19 0,-3 29 0,4-32 0,2 17 0,-6-17 0,6 17 0,-3-17 0,-3 17 0,4-17 0,-6 7 0,5-10 0,-3 11 0,4-9 0,-6 8 0,5-10 0,-3 0 0,4 0 0,-6 0 0,5-5 0,-3 3 0,4-4 0,-6 6 0,0 0 0,0 0 0,0 0 0,5 0 0,-3 11 0,4-9 0,-6 9 0,0-11 0,0 0 0,0 10 0,0-8 0,5 9 0,-3-11 0,4 0 0,-6-6 0,0-1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19.24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577 1 24575,'0'23'0,"6"-7"0,-4 7 0,3 0 0,-5-7 0,8 17 0,-6-7 0,17 25 0,-17-11 0,18 25 0,-17-25 0,17 25 0,-9-25 0,1 25 0,21 8 0,-27-14 0,27 11 0,-31-34 0,14 0 0,-14-10 0,12-3 0,-13-10 0,5 11 0,-6-9 0,6 8 0,-5-10 0,5 0 0,0 0 0,-5 0 0,5 25 0,-6-19 0,0 19 0,6-25 0,-5 0 0,5 0 0,-6 0 0,0 0 0,6-5 0,-5 3 0,5-4 0,-6 6 0,0 0 0,0 0 0,6 0 0,-5 0 0,5 0 0,-6 0 0,0 0 0,0 0 0,0 0 0,6 0 0,-5 0 0,5 0 0,-6 0 0,0 0 0,0 0 0,0 0 0,0 0 0,6-5 0,-5 3 0,5-4 0,-6 6 0,0 0 0,0 0 0,0 0 0,0 0 0,0 11 0,6-9 0,-5 9 0,5-11 0,-6 0 0,0 0 0,0 0 0,0 0 0,0 0 0,6-6 0,-5 4 0,11-3 0,-11 5 0,5 0 0,-6 0 0,6-6 0,-5 4 0,5-3 0,-6 5 0,0-6 0,0-1 0</inkml:trace>
  <inkml:trace contextRef="#ctx0" brushRef="#br0" timeOffset="2000">839 1498 24575,'13'6'0,"-5"1"0,3 0 0,-4-1 0,1 0 0,3-5 0,7 13 0,-9-6 0,13 7 0,-15-8 0,7 5 0,-1-11 0,0 11 0,0-5 0,0 6 0,0 0 0,0 0 0,0 0 0,-6 0 0,4-6 0,-3 5 0,-1-5 0,4 6 0,-9 0 0,4 0 0,-6 0 0,0 0 0,0 0 0,-6 0 0,-2 0 0,-5-6 0,6 5 0,-5-11 0,5 5 0,-6-6 0,0-6 0,0-1 0,-1 0 0,7-5 0,-5 11 0,5-5 0,-6 6 0,6-6 0,-5 4 0,11-9 0,-11 4 0,10-7 0,-11-9 0,5 7 0,-8-7 0,9 10 0,1 0 0,0 5 0,5-3 0,-5 9 0,6-4 0</inkml:trace>
  <inkml:trace contextRef="#ctx0" brushRef="#br0" timeOffset="3872">237 1424 24575,'-13'0'0,"6"-6"0,-5 5 0,10-11 0,-9 11 0,3-11 0,-5 11 0,0-5 0,0 6 0,0 0 0,0 0 0,0 0 0,-1 0 0,7 5 0,-5-3 0,5 9 0,-6-9 0,6 9 0,1-3 0,0-1 0,5 4 0,-5-3 0,0 5 0,4 0 0,-3 0 0,-1-6 0,4 5 0,-4-5 0,6 6 0,0 0 0,6-6 0,1-1 0,6-6 0,0 0 0,0 0 0,0 0 0,0 0 0,0 0 0,1 0 0,-7-6 0,4-1 0,-9-7 0,4 1 0,-6 0 0,5 6 0,-3-5 0,4 5 0,-6-6 0,5 0 0,-3-1 0,4 1 0,-6 0 0,0 0 0,0 0 0,-6 6 0,4 1 0,-4 6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19.24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577 1 24575,'0'23'0,"6"-7"0,-4 7 0,3 0 0,-5-7 0,8 17 0,-6-7 0,17 25 0,-17-11 0,18 25 0,-17-25 0,17 25 0,-9-25 0,1 25 0,21 8 0,-27-14 0,27 11 0,-31-34 0,14 0 0,-14-10 0,12-3 0,-13-10 0,5 11 0,-6-9 0,6 8 0,-5-10 0,5 0 0,0 0 0,-5 0 0,5 25 0,-6-19 0,0 19 0,6-25 0,-5 0 0,5 0 0,-6 0 0,0 0 0,6-5 0,-5 3 0,5-4 0,-6 6 0,0 0 0,0 0 0,6 0 0,-5 0 0,5 0 0,-6 0 0,0 0 0,0 0 0,0 0 0,6 0 0,-5 0 0,5 0 0,-6 0 0,0 0 0,0 0 0,0 0 0,0 0 0,6-5 0,-5 3 0,5-4 0,-6 6 0,0 0 0,0 0 0,0 0 0,0 0 0,0 11 0,6-9 0,-5 9 0,5-11 0,-6 0 0,0 0 0,0 0 0,0 0 0,0 0 0,6-6 0,-5 4 0,11-3 0,-11 5 0,5 0 0,-6 0 0,6-6 0,-5 4 0,5-3 0,-6 5 0,0-6 0,0-1 0</inkml:trace>
  <inkml:trace contextRef="#ctx0" brushRef="#br0" timeOffset="2000">839 1498 24575,'13'6'0,"-5"1"0,3 0 0,-4-1 0,1 0 0,3-5 0,7 13 0,-9-6 0,13 7 0,-15-8 0,7 5 0,-1-11 0,0 11 0,0-5 0,0 6 0,0 0 0,0 0 0,0 0 0,-6 0 0,4-6 0,-3 5 0,-1-5 0,4 6 0,-9 0 0,4 0 0,-6 0 0,0 0 0,0 0 0,-6 0 0,-2 0 0,-5-6 0,6 5 0,-5-11 0,5 5 0,-6-6 0,0-6 0,0-1 0,-1 0 0,7-5 0,-5 11 0,5-5 0,-6 6 0,6-6 0,-5 4 0,11-9 0,-11 4 0,10-7 0,-11-9 0,5 7 0,-8-7 0,9 10 0,1 0 0,0 5 0,5-3 0,-5 9 0,6-4 0</inkml:trace>
  <inkml:trace contextRef="#ctx0" brushRef="#br0" timeOffset="3872">237 1424 24575,'-13'0'0,"6"-6"0,-5 5 0,10-11 0,-9 11 0,3-11 0,-5 11 0,0-5 0,0 6 0,0 0 0,0 0 0,0 0 0,-1 0 0,7 5 0,-5-3 0,5 9 0,-6-9 0,6 9 0,1-3 0,0-1 0,5 4 0,-5-3 0,0 5 0,4 0 0,-3 0 0,-1-6 0,4 5 0,-4-5 0,6 6 0,0 0 0,6-6 0,1-1 0,6-6 0,0 0 0,0 0 0,0 0 0,0 0 0,0 0 0,1 0 0,-7-6 0,4-1 0,-9-7 0,4 1 0,-6 0 0,5 6 0,-3-5 0,4 5 0,-6-6 0,5 0 0,-3-1 0,4 1 0,-6 0 0,0 0 0,0 0 0,-6 6 0,4 1 0,-4 6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25.672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1 235 24575,'13'0'0,"0"-5"0,0-3 0,0 1 0,10-7 0,-8 12 0,9-6 0,-1 0 0,-8 6 0,9-6 0,-11 8 0,0-6 0,0 5 0,10-5 0,-7 6 0,17 0 0,-17 0 0,17 0 0,27 0 0,-16 0 0,40 0 0,-29 0 0,-1 0 0,11 0 0,-10 0 0,33 0 0,-29 0 0,25 0 0,-30 0 0,1 0 0,10 0 0,-11 0 0,15 0 0,-14 8 0,7-7 0,0 0 0,-18 7 0,52-8 0,-83 0 0,0 0 0,0 0 0,0 0 0,-6 6 0,-1-11 0,-6-7 0,-6-3 0,5-9 0,-11 11 0,11 0 0,-11 0 0,3-10 0,-5 7 0,4-8 0,-1 17 0,9-5 0,-9 11 0,3-5 0,-5 6 0,0 0 0,0 0 0,-25 0 0,8 8 0,-21 2 0,1 10 0,10-1 0,-11 1 0,15-2 0,10-8 0,2 4 0,17-7 0,-4 0 0,3 5 0,1-5 0,1 6 0,6 0 0,0 0 0,0 0 0,0 0 0,0 0 0,6-6 0,-5 5 0,11-11 0,-11 11 0,11-11 0,-5 5 0,0 0 0,15-5 0,-12 11 0,13-11 0,-10 5 0,0-6 0,0 0 0,0 0 0,0 0 0,0 0 0,0 0 0,0 0 0,0 0 0,0 0 0,0-6 0,0-1 0,44-25 0,-33 14 0,43-17 0,-51 22 0,9-13 0,-11 10 0,-5-7 0,3 10 0,-11 0 0,5 0 0,-6-1 0,0 1 0,0 6 0,0 1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29.831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988 1915 24575,'-7'-5'0,"-5"-3"0,5-5 0,-17-10 0,9 7 0,-11-18 0,2 17 0,4-18 0,-14 7 0,6-8 0,-13-15 0,4 11 0,4-10 0,-1 13 0,6 1 0,-8 0 0,7 0 0,-5-1 0,16 12 0,-15-9 0,23 18 0,-14-17 0,16 23 0,-8-12 0,9 14 0,-5-5 0,5 0 0,-6 0 0,0 6 0,6-5 0,-5 11 0,10-11 0,-9 10 0,9-9 0,-9 9 0,9-9 0,-9 9 0,9-9 0,-10 3 0,5 1 0,0-5 0,-5 11 0,11-11 0,-11 11 0,10-11 0,-9 5 0,4-1 0,-1-3 0,-14-7 0,12 2 0,-13-7 0,10 10 0,0 0 0,0 0 0,-1-1 0,1 1 0,-2-10 0,1 13 0,5-12 0,-3 15 0,5 0 0,0-5 0,-5 5 0,10-7 0,5-9 0,4 7 0,8-7 0,-1 10 0,1-11 0,-8 9 0,7-9 0,-4 1 0,3 7 0,2-7 0,-7 10 0,3 0 0,-9-1 0,9 1 0,-4 0 0,1 0 0,3 0 0,-9 0 0,9 0 0,-9-1 0,9 1 0,-9 0 0,3 0 0,1 6 0,-4-5 0,3 5 0,-5-6 0,0-1 0,6 7 0,-4-4 0,4 3 0,-6-5 0,0 0 0,0 0 0,0 0 0,0 0 0,0-1 0,0 1 0,0 0 0,0 0 0,0 0 0,0 0 0,0 0 0,0-1 0,0 1 0,0 0 0,0-10 0,0 7 0,0-7 0,0 9 0,0 1 0,0 0 0,0 0 0,0 0 0,-6 6 0,4-5 0,-9 10 0,3-3 0,-5-1 0,0 4 0,0-3 0,0 5 0,0 0 0,-1 0 0,1 0 0,0 0 0,0 0 0,0 0 0,0 0 0,0 0 0,-1 0 0,1 0 0,6 5 0,-5-3 0,11 9 0,-11-9 0,11 9 0,-5-3 0,6 5 0,0 0 0,0 0 0,0 0 0,0 0 0,0 0 0,0 0 0,6-6 0,1-1 0,6-6 0,0 0 0,0 0 0,0 0 0,0 0 0,0 0 0,0 0 0,0 0 0,0 0 0,0 0 0,0-6 0,0-2 0,-6-5 0,5 6 0,-11-5 0,5 5 0,0 0 0,-5-5 0,5 5 0,-6-6 0,0-1 0,-6 7 0,-1 1 0,-6 6 0,5 0 0,3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36.08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0 24575,'13'0'0,"0"0"0,0 0 0,-6 0 0,-1 0 0</inkml:trace>
  <inkml:trace contextRef="#ctx0" brushRef="#br0" timeOffset="1568">594 0 24575,'7'6'0,"-1"1"0,0 0 0,1-1 0,6-6 0,-6 0 0,-1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39.712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0 24575,'5'8'0,"3"-3"0,5-5 0,-6 6 0,4-4 0,-3 3 0,5-5 0,-6 6 0,4-4 0,-3 3 0,-1 1 0,4-4 0,-3 9 0,5-4 0,0 6 0,0 0 0,0-5 0,-6 3 0,4-9 0,-3 9 0,5-4 0,0 1 0,-6 3 0,4-9 0,-9 9 0,9-9 0,-9 9 0,9-9 0,-3 9 0,5-9 0,-6 9 0,4-9 0,-3 3 0,5 1 0,0-4 0,0 9 0,0-9 0,-6 3 0,-1-5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8:19.999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14 0 24575,'-4'94'0,"1"1"0,-1-4 0,2-14 0,2-28 0,0-7 0,0-13 0,0-3 0,0 0 0,0 7 0,0-17 0,0 17 0,0-17 0,0 17 0,0-17 0,0 7 0,0 0 0,0-7 0,0 7 0,0-10 0,0 0 0,0 25 0,5-19 0,-3 29 0,4-32 0,2 17 0,-6-17 0,6 17 0,-3-17 0,-3 17 0,4-17 0,-6 7 0,5-10 0,-3 11 0,4-9 0,-6 8 0,5-10 0,-3 0 0,4 0 0,-6 0 0,5-5 0,-3 3 0,4-4 0,-6 6 0,0 0 0,0 0 0,0 0 0,5 0 0,-3 11 0,4-9 0,-6 9 0,0-11 0,0 0 0,0 10 0,0-8 0,5 9 0,-3-11 0,4 0 0,-6-6 0,0-1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8:2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577 1 24575,'0'23'0,"6"-7"0,-4 7 0,3 0 0,-5-7 0,8 17 0,-6-7 0,17 25 0,-17-11 0,18 25 0,-17-25 0,17 25 0,-9-25 0,1 25 0,21 8 0,-27-14 0,27 11 0,-31-34 0,14 0 0,-14-10 0,12-3 0,-13-10 0,5 11 0,-6-9 0,6 8 0,-5-10 0,5 0 0,0 0 0,-5 0 0,5 25 0,-6-19 0,0 19 0,6-25 0,-5 0 0,5 0 0,-6 0 0,0 0 0,6-5 0,-5 3 0,5-4 0,-6 6 0,0 0 0,0 0 0,6 0 0,-5 0 0,5 0 0,-6 0 0,0 0 0,0 0 0,0 0 0,6 0 0,-5 0 0,5 0 0,-6 0 0,0 0 0,0 0 0,0 0 0,0 0 0,6-5 0,-5 3 0,5-4 0,-6 6 0,0 0 0,0 0 0,0 0 0,0 0 0,0 11 0,6-9 0,-5 9 0,5-11 0,-6 0 0,0 0 0,0 0 0,0 0 0,0 0 0,6-6 0,-5 4 0,11-3 0,-11 5 0,5 0 0,-6 0 0,6-6 0,-5 4 0,5-3 0,-6 5 0,0-6 0,0-1 0</inkml:trace>
  <inkml:trace contextRef="#ctx0" brushRef="#br0" timeOffset="1">839 1498 24575,'13'6'0,"-5"1"0,3 0 0,-4-1 0,1 0 0,3-5 0,7 13 0,-9-6 0,13 7 0,-15-8 0,7 5 0,-1-11 0,0 11 0,0-5 0,0 6 0,0 0 0,0 0 0,0 0 0,-6 0 0,4-6 0,-3 5 0,-1-5 0,4 6 0,-9 0 0,4 0 0,-6 0 0,0 0 0,0 0 0,-6 0 0,-2 0 0,-5-6 0,6 5 0,-5-11 0,5 5 0,-6-6 0,0-6 0,0-1 0,-1 0 0,7-5 0,-5 11 0,5-5 0,-6 6 0,6-6 0,-5 4 0,11-9 0,-11 4 0,10-7 0,-11-9 0,5 7 0,-8-7 0,9 10 0,1 0 0,0 5 0,5-3 0,-5 9 0,6-4 0</inkml:trace>
  <inkml:trace contextRef="#ctx0" brushRef="#br0" timeOffset="2">237 1424 24575,'-13'0'0,"6"-6"0,-5 5 0,10-11 0,-9 11 0,3-11 0,-5 11 0,0-5 0,0 6 0,0 0 0,0 0 0,0 0 0,-1 0 0,7 5 0,-5-3 0,5 9 0,-6-9 0,6 9 0,1-3 0,0-1 0,5 4 0,-5-3 0,0 5 0,4 0 0,-3 0 0,-1-6 0,4 5 0,-4-5 0,6 6 0,0 0 0,6-6 0,1-1 0,6-6 0,0 0 0,0 0 0,0 0 0,0 0 0,0 0 0,1 0 0,-7-6 0,4-1 0,-9-7 0,4 1 0,-6 0 0,5 6 0,-3-5 0,4 5 0,-6-6 0,5 0 0,-3-1 0,4 1 0,-6 0 0,0 0 0,0 0 0,-6 6 0,4 1 0,-4 6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44:08.936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106 1 24575,'-4'46'0,"-11"-13"0,-7-14 0,3-7 0,2-11 0,8 5 0,-4-12 0,7-1 0,6-6 0,6-1 0,1 1 0,6 6 0,0 1 0,0 6 0,0 0 0,0 0 0,0 0 0,0 6 0,-6 1 0,-1 6 0,-6 0 0,0 0 0,-6 0 0,-1-6 0,-1 5 0,-3-11 0,3 5 0,-5-6 0,6-6 0,-5 5 0,5-5 0,-6 0 0,6-1 0,7 0 0,7 1 0,0 6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44:10.54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66 98 24575,'-13'0'0,"0"0"0,0 0 0,0 0 0,5 6 0,3 1 0,5 6 0,0 0 0,0 0 0,0 0 0,5-6 0,3-1 0,-1-22 0,4 6 0,-9-38 0,4 28 0,-6-28 0,0 32 0,-6-1 0,-2 17 0,1 1 0,1 5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44:12.6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0 293 24575,'13'-13'0,"0"0"0,0 0 0,0-1 0,0 7 0,10-7 0,-7 6 0,7-7 0,0 8 0,-7-5 0,7 11 0,-10-11 0,0 10 0,0-3 0,-6-1 0,5 4 0,-5-4 0,6 12 0,-5 1 0,3 6 0,-4 0 0,6 0 0,-5 11 0,3-15 0,-9 13 0,19-4 0,-11-3 0,13 3 0,-10-12 0,0-6 0,0 0 0,-5-6 0,13-4 0,-9-14 0,12 6 0,10-18 0,0-4 0,-5 4 0,37-33 0,-40 43 0,-11 13 0,8-3 0,-10 9 0,0 1 0,0 6 0,3 16 0,-3-6 0,5 24 0,-5-19 0,5 19 0,5-9 0,-5 1 0,8 8 0,-13-19 0,2 9 0,-2-17 0,-5 4 0,3-9 0,-4 4 0,11-37 0,-4 17 0,3-24 0,-4 25 0,0 0 0,0 6 0,0-5 0,0 11 0,0-11 0,0 11 0,0-5 0,0 6 0,0 0 0,0 0 0,0 0 0,0 0 0,11 0 0,-9 5 0,19 5 0,-19-2 0,9 5 0,-1-3 0,-8 3 0,19 5 0,-19-5 0,19 5 0,-8-2 0,0-6 0,-3-2 0,-10-8 0,0 0 0,0-6 0,0-2 0,0-5 0,0 0 0,0 6 0,0 1 0,-6 0 0,15 5 0,-12-5 0,13 6 0,-10 0 0,0 0 0,0 0 0,-6 0 0,-1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25.672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1 235 24575,'13'0'0,"0"-5"0,0-3 0,0 1 0,10-7 0,-8 12 0,9-6 0,-1 0 0,-8 6 0,9-6 0,-11 8 0,0-6 0,0 5 0,10-5 0,-7 6 0,17 0 0,-17 0 0,17 0 0,27 0 0,-16 0 0,40 0 0,-29 0 0,-1 0 0,11 0 0,-10 0 0,33 0 0,-29 0 0,25 0 0,-30 0 0,1 0 0,10 0 0,-11 0 0,15 0 0,-14 8 0,7-7 0,0 0 0,-18 7 0,52-8 0,-83 0 0,0 0 0,0 0 0,0 0 0,-6 6 0,-1-11 0,-6-7 0,-6-3 0,5-9 0,-11 11 0,11 0 0,-11 0 0,3-10 0,-5 7 0,4-8 0,-1 17 0,9-5 0,-9 11 0,3-5 0,-5 6 0,0 0 0,0 0 0,-25 0 0,8 8 0,-21 2 0,1 10 0,10-1 0,-11 1 0,15-2 0,10-8 0,2 4 0,17-7 0,-4 0 0,3 5 0,1-5 0,1 6 0,6 0 0,0 0 0,0 0 0,0 0 0,0 0 0,6-6 0,-5 5 0,11-11 0,-11 11 0,11-11 0,-5 5 0,0 0 0,15-5 0,-12 11 0,13-11 0,-10 5 0,0-6 0,0 0 0,0 0 0,0 0 0,0 0 0,0 0 0,0 0 0,0 0 0,0 0 0,0-6 0,0-1 0,44-25 0,-33 14 0,43-17 0,-51 22 0,9-13 0,-11 10 0,-5-7 0,3 10 0,-11 0 0,5 0 0,-6-1 0,0 1 0,0 6 0,0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44:15.60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24575,'0'0'0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5T10:39:24.05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1 224 24575,'0'7'0,"0"4"0,0-3 0,0 3 0,0 0 0,0 9 0,0 6 0,0 8 0,0 9 0,6 2 0,-5 21 0,12 27 0,-6-17 0,0 2-530,1-17 1,1 0 529,2 14 0,-2-2 0,0 21 0,5-10 0,-13-33 0,0 6 0,15 29 0,1 2 0,-14-29 0,0-1 0,10 29 0,-1-3 0,-5-4-273,-5 1 273,5-1 0,-1-11 0,-4-3 0,4-12 0,-6-9 0,0 7 1044,0-23-1044,0 5 288,4-16-288,-3-6 0,3-1 0,-4-4 0,0-1 0,2-2 0,2-2 0,2 1 0,6-2 0,17 8 0,-8-8 0,30 5 0,-23-1 0,36-3 0,-5 2 0,7 1 0,16 0 0,-6 0-1235,-4 2 0,2-1 1235,9 0 0,9 0 0,-7 0 0,-1-1 0,-3-1 0,13-3 0,2-2 0,-1 0 0,3 2-1073,-24 2 0,3 2 1,0-2 1072,2-1 0,-1-2 0,1 1 0,0 3 0,0 1 0,3-2 0,9-2 0,2-2 0,2 1-1069,0 0 1,1 0 0,0 0 1068,0 0 0,0 0 0,3 0-960,-21 0 1,1-1-1,5 1 1,9 1 959,-12 1 0,9 1 0,7 0 0,3 1 0,1 1 0,-2-2 0,-5 1 0,-7-2 0,6 0 0,-8-1 0,-3 0 0,5 0 0,15 1-155,-23 1 0,10 0 1,7 2-1,7-1 0,2 2 1,3-1-1,-1 0 0,-1 1 1,-5-2-1,-6 1 0,-7-2 1,-11 0 154,17-1 0,-14-1 0,-5-1 0,2 1 0,8 1-123,7 2 1,10 2 0,5 0 0,1 1 0,-5-1 0,-7 0 0,-13-3 122,14-1 0,-15-3 0,1 3 136,3 5 0,1 2 0,-4 0-136,-10-4 0,-2-1 0,-2 0 955,28 3 1,-4 0-956,-8-2 0,-5 0 0,-13 0 0,-3-1 1690,-6-4 1,-2 2-1691,38 6 4556,-35-8-4556,-5 0 2765,-32 0-2765,-4 0 1930,-11 3-1930,-1-3 491,0 3-491,6-3 0,-5 0 0,4 0 0,-4 0 0,-1 0 0,-2-3 0,-2 0 0,-2-16 0,0 5 0,0-18 0,0 6 0,0-8 0,0-9 0,-6-2 0,5-21 0,-5 8 0,6-19 0,0 9 0,0-1-816,0-28 816,-4 22 0,1 1 0,1-20 0,-5 10 0,6 34 0,2-7 0,-1-15 0,0-9 0,0 7 0,0 11 0,0-4 0,0-17 0,0-17 0,0 1 0,0 18-869,0 23 0,0 2 869,0-20 0,0-10 0,0 14 0,0-11-32,0 1 32,0 17 0,0 12 0,0 9 742,0 9-742,0 11 1807,0 13-1807,0 0 37,-3 9-37,2-3 0,-6-3 0,4 2 0,-2-5 0,-2 1 0,6 3 0,-6-3 0,7 5 0,-3-1 0,-2-11 0,4 8 0,-4-13 0,5 15 0,-3-3 0,2 4 0,-2 1 0,0 2 0,0 2 0,-8 5 0,3 1 0,-9 1 0,5 2 0,-22 0 0,-16 5 0,-7 2 0,-9-5 0,11 3 0,-11-11 0,-16 13-811,20-8 0,-9-1 0,4 0 811,-1 1 0,0 0 0,-3-1 0,-4 0 0,7-1-495,11-4 1,3 0 494,-9 4 0,-1 1 0,7-4 0,-1 0 0,-13 4 0,-1 0 0,7-5 0,-1 0-790,-16 0 1,-1 0 789,8 0 0,-1 0 0,-15 0 0,-2 0-1037,-1 0 0,-2 0 1037,1 0 0,-2 0 0,25 0 0,-2 0 0,-9 0-533,9-3 0,-10 0 1,-6-1-1,0 0 0,4 0 1,8 0 532,-20-2 0,9 1 0,-10 0 0,19 1 0,-9 0 0,-5-1 0,1 1 0,7 0 0,11 0-300,-3 0 1,10 1 0,1 0 299,-4 3 0,-1 0 0,2 0 0,0-3 0,0-1 0,1 1 0,-25 2 0,1-1-104,-2-9 0,2 1 104,7 8 0,2 1 358,8-4 1,3 0-359,8 5 0,3 0 0,6-4 0,1 0 4722,-42 2-4722,14-7 0,28 9 0,3 0 0,-4 0 2327,-20 0-2327,51 0 2146,12 0-2146,2 0 1340,-1 0-1340,5 0 125,-10 0-125,5 0 0,-6 0 0,-27 8 0,20-7 0,-28 6 0,27-7 0,-1 0 0,-4 0 0,-30 0 0,18 0 0,-25 0 0,35 0 0,-1 0 0,1 0 0,6 0 0,2 0 0,8 0 0,-1 0 0,0 0 0,6 0 0,-5 0 0,-2 0 0,-1 0 0,-4 0 0,6 0 0,0 0 0,1 4 0,-8-3 0,-2 3 0,-6-4 0,-1 5 0,1-4 0,-22 4 0,23-5 0,-13 0 0,20 0 0,6 0 0,-6 0 0,8 0 0,-1 0 0,0 0 0,1 0 0,-1 0 0,0 0 0,1 0 0,-1 0 0,1 0 0,-29 0 0,21 0 0,-20 0 0,20 5 0,-1-3 0,-8 3 0,-9-5 0,7 0 0,-7 0 0,10 0 0,-1 0 0,8 0 0,1 0 0,-9 0 0,17 0 0,-11 0 0,22 0 0,0 0 0,-1 0 0,1 0 0,-1 0 0,1 0 0,0 0 0,-1 0 0,1 0 0,-1 0 0,1 0 0,0 2 0,-6-1 0,5 2 0,-5-3 0,1 0 0,3 0 0,-3 3 0,4-3 0,-4 3 0,-2-3 0,1 0 0,0 0 0,6 0 0,-1 0 0,1 0 0,0 0 0,-1 0 0,-4 0 0,3 0 0,-3 0 0,4 0 0,1 0 0,-5 0 0,3 0 0,-8 0 0,3 4 0,-5-3 0,1 3 0,-1-4 0,6 0 0,-5 0 0,9 0 0,-3 0 0,8 3 0,-3-3 0,2 3 0,-2 0 0,0-2 0,-1 2 0,1-3 0,-22 6 0,16-2 0,-21 3 0,26-2 0,-2-1 0,4-1 0,4 3 0,-2-2 0,0-1 0,2 3 0,-1-3 0,2 4 0,-3-4 0,2 3 0,-2-3 0,3 4 0,-3-1 0,3 0 0,-6-2 0,5 1 0,-4-1 0,4 2 0,-2-2 0,3-1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29.831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988 1915 24575,'-7'-5'0,"-5"-3"0,5-5 0,-17-10 0,9 7 0,-11-18 0,2 17 0,4-18 0,-14 7 0,6-8 0,-13-15 0,4 11 0,4-10 0,-1 13 0,6 1 0,-8 0 0,7 0 0,-5-1 0,16 12 0,-15-9 0,23 18 0,-14-17 0,16 23 0,-8-12 0,9 14 0,-5-5 0,5 0 0,-6 0 0,0 6 0,6-5 0,-5 11 0,10-11 0,-9 10 0,9-9 0,-9 9 0,9-9 0,-9 9 0,9-9 0,-10 3 0,5 1 0,0-5 0,-5 11 0,11-11 0,-11 11 0,10-11 0,-9 5 0,4-1 0,-1-3 0,-14-7 0,12 2 0,-13-7 0,10 10 0,0 0 0,0 0 0,-1-1 0,1 1 0,-2-10 0,1 13 0,5-12 0,-3 15 0,5 0 0,0-5 0,-5 5 0,10-7 0,5-9 0,4 7 0,8-7 0,-1 10 0,1-11 0,-8 9 0,7-9 0,-4 1 0,3 7 0,2-7 0,-7 10 0,3 0 0,-9-1 0,9 1 0,-4 0 0,1 0 0,3 0 0,-9 0 0,9 0 0,-9-1 0,9 1 0,-9 0 0,3 0 0,1 6 0,-4-5 0,3 5 0,-5-6 0,0-1 0,6 7 0,-4-4 0,4 3 0,-6-5 0,0 0 0,0 0 0,0 0 0,0 0 0,0-1 0,0 1 0,0 0 0,0 0 0,0 0 0,0 0 0,0 0 0,0-1 0,0 1 0,0 0 0,0-10 0,0 7 0,0-7 0,0 9 0,0 1 0,0 0 0,0 0 0,0 0 0,-6 6 0,4-5 0,-9 10 0,3-3 0,-5-1 0,0 4 0,0-3 0,0 5 0,0 0 0,-1 0 0,1 0 0,0 0 0,0 0 0,0 0 0,0 0 0,0 0 0,-1 0 0,1 0 0,6 5 0,-5-3 0,11 9 0,-11-9 0,11 9 0,-5-3 0,6 5 0,0 0 0,0 0 0,0 0 0,0 0 0,0 0 0,0 0 0,6-6 0,1-1 0,6-6 0,0 0 0,0 0 0,0 0 0,0 0 0,0 0 0,0 0 0,0 0 0,0 0 0,0 0 0,0-6 0,0-2 0,-6-5 0,5 6 0,-11-5 0,5 5 0,0 0 0,-5-5 0,5 5 0,-6-6 0,0-1 0,-6 7 0,-1 1 0,-6 6 0,5 0 0,3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36.08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0 24575,'13'0'0,"0"0"0,0 0 0,-6 0 0,-1 0 0</inkml:trace>
  <inkml:trace contextRef="#ctx0" brushRef="#br0" timeOffset="1568">594 0 24575,'7'6'0,"-1"1"0,0 0 0,1-1 0,6-6 0,-6 0 0,-1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7:39.712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 0 24575,'5'8'0,"3"-3"0,5-5 0,-6 6 0,4-4 0,-3 3 0,5-5 0,-6 6 0,4-4 0,-3 3 0,-1 1 0,4-4 0,-3 9 0,5-4 0,0 6 0,0 0 0,0-5 0,-6 3 0,4-9 0,-3 9 0,5-4 0,0 1 0,-6 3 0,4-9 0,-9 9 0,9-9 0,-9 9 0,9-9 0,-3 9 0,5-9 0,-6 9 0,4-9 0,-3 3 0,5 1 0,0-4 0,0 9 0,0-9 0,-6 3 0,-1-5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8:19.999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14 0 24575,'-4'94'0,"1"1"0,-1-4 0,2-14 0,2-28 0,0-7 0,0-13 0,0-3 0,0 0 0,0 7 0,0-17 0,0 17 0,0-17 0,0 17 0,0-17 0,0 7 0,0 0 0,0-7 0,0 7 0,0-10 0,0 0 0,0 25 0,5-19 0,-3 29 0,4-32 0,2 17 0,-6-17 0,6 17 0,-3-17 0,-3 17 0,4-17 0,-6 7 0,5-10 0,-3 11 0,4-9 0,-6 8 0,5-10 0,-3 0 0,4 0 0,-6 0 0,5-5 0,-3 3 0,4-4 0,-6 6 0,0 0 0,0 0 0,0 0 0,5 0 0,-3 11 0,4-9 0,-6 9 0,0-11 0,0 0 0,0 10 0,0-8 0,5 9 0,-3-11 0,4 0 0,-6-6 0,0-1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38:20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577 1 24575,'0'23'0,"6"-7"0,-4 7 0,3 0 0,-5-7 0,8 17 0,-6-7 0,17 25 0,-17-11 0,18 25 0,-17-25 0,17 25 0,-9-25 0,1 25 0,21 8 0,-27-14 0,27 11 0,-31-34 0,14 0 0,-14-10 0,12-3 0,-13-10 0,5 11 0,-6-9 0,6 8 0,-5-10 0,5 0 0,0 0 0,-5 0 0,5 25 0,-6-19 0,0 19 0,6-25 0,-5 0 0,5 0 0,-6 0 0,0 0 0,6-5 0,-5 3 0,5-4 0,-6 6 0,0 0 0,0 0 0,6 0 0,-5 0 0,5 0 0,-6 0 0,0 0 0,0 0 0,0 0 0,6 0 0,-5 0 0,5 0 0,-6 0 0,0 0 0,0 0 0,0 0 0,0 0 0,6-5 0,-5 3 0,5-4 0,-6 6 0,0 0 0,0 0 0,0 0 0,0 0 0,0 11 0,6-9 0,-5 9 0,5-11 0,-6 0 0,0 0 0,0 0 0,0 0 0,0 0 0,6-6 0,-5 4 0,11-3 0,-11 5 0,5 0 0,-6 0 0,6-6 0,-5 4 0,5-3 0,-6 5 0,0-6 0,0-1 0</inkml:trace>
  <inkml:trace contextRef="#ctx0" brushRef="#br0" timeOffset="1">839 1498 24575,'13'6'0,"-5"1"0,3 0 0,-4-1 0,1 0 0,3-5 0,7 13 0,-9-6 0,13 7 0,-15-8 0,7 5 0,-1-11 0,0 11 0,0-5 0,0 6 0,0 0 0,0 0 0,0 0 0,-6 0 0,4-6 0,-3 5 0,-1-5 0,4 6 0,-9 0 0,4 0 0,-6 0 0,0 0 0,0 0 0,-6 0 0,-2 0 0,-5-6 0,6 5 0,-5-11 0,5 5 0,-6-6 0,0-6 0,0-1 0,-1 0 0,7-5 0,-5 11 0,5-5 0,-6 6 0,6-6 0,-5 4 0,11-9 0,-11 4 0,10-7 0,-11-9 0,5 7 0,-8-7 0,9 10 0,1 0 0,0 5 0,5-3 0,-5 9 0,6-4 0</inkml:trace>
  <inkml:trace contextRef="#ctx0" brushRef="#br0" timeOffset="2">237 1424 24575,'-13'0'0,"6"-6"0,-5 5 0,10-11 0,-9 11 0,3-11 0,-5 11 0,0-5 0,0 6 0,0 0 0,0 0 0,0 0 0,-1 0 0,7 5 0,-5-3 0,5 9 0,-6-9 0,6 9 0,1-3 0,0-1 0,5 4 0,-5-3 0,0 5 0,4 0 0,-3 0 0,-1-6 0,4 5 0,-4-5 0,6 6 0,0 0 0,6-6 0,1-1 0,6-6 0,0 0 0,0 0 0,0 0 0,0 0 0,0 0 0,1 0 0,-7-6 0,4-1 0,-9-7 0,4 1 0,-6 0 0,5 6 0,-3-5 0,4 5 0,-6-6 0,5 0 0,-3-1 0,4 1 0,-6 0 0,0 0 0,0 0 0,-6 6 0,4 1 0,-4 6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9-11-01T10:40:08.048"/>
    </inkml:context>
    <inkml:brush xml:id="br0">
      <inkml:brushProperty name="width" value="0.07938" units="cm"/>
      <inkml:brushProperty name="height" value="0.07938" units="cm"/>
      <inkml:brushProperty name="color" value="#FFFFFF"/>
    </inkml:brush>
  </inkml:definitions>
  <inkml:trace contextRef="#ctx0" brushRef="#br0">14 0 24575,'-4'94'0,"1"1"0,-1-4 0,2-14 0,2-28 0,0-7 0,0-13 0,0-3 0,0 0 0,0 7 0,0-17 0,0 17 0,0-17 0,0 17 0,0-17 0,0 7 0,0 0 0,0-7 0,0 7 0,0-10 0,0 0 0,0 25 0,5-19 0,-3 29 0,4-32 0,2 17 0,-6-17 0,6 17 0,-3-17 0,-3 17 0,4-17 0,-6 7 0,5-10 0,-3 11 0,4-9 0,-6 8 0,5-10 0,-3 0 0,4 0 0,-6 0 0,5-5 0,-3 3 0,4-4 0,-6 6 0,0 0 0,0 0 0,0 0 0,5 0 0,-3 11 0,4-9 0,-6 9 0,0-11 0,0 0 0,0 10 0,0-8 0,5 9 0,-3-11 0,4 0 0,-6-6 0,0-1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1B5E65-FEF6-4C78-BF1A-3750E4121374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75188-BEF8-435E-A8F4-3C0F81009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981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\</a:t>
            </a:r>
            <a:r>
              <a:rPr lang="en-GB" dirty="0" err="1"/>
              <a:t>frac</a:t>
            </a:r>
            <a:r>
              <a:rPr lang="en-GB" dirty="0"/>
              <a:t> {\</a:t>
            </a:r>
            <a:r>
              <a:rPr lang="en-GB" dirty="0" err="1"/>
              <a:t>mathrm</a:t>
            </a:r>
            <a:r>
              <a:rPr lang="en-GB" dirty="0"/>
              <a:t> d} {\</a:t>
            </a:r>
            <a:r>
              <a:rPr lang="en-GB" dirty="0" err="1"/>
              <a:t>mathrm</a:t>
            </a:r>
            <a:r>
              <a:rPr lang="en-GB" dirty="0"/>
              <a:t> {d}x} e^{\lambda x} = \lambda e^{\lambda x}</a:t>
            </a:r>
          </a:p>
          <a:p>
            <a:r>
              <a:rPr lang="en-GB" dirty="0"/>
              <a:t>f(x) = \sum\limits_{</a:t>
            </a:r>
            <a:r>
              <a:rPr lang="en-GB" dirty="0" err="1"/>
              <a:t>i</a:t>
            </a:r>
            <a:r>
              <a:rPr lang="en-GB" dirty="0"/>
              <a:t>=1}^N e^{\</a:t>
            </a:r>
            <a:r>
              <a:rPr lang="en-GB" dirty="0" err="1"/>
              <a:t>lambda_i</a:t>
            </a:r>
            <a:r>
              <a:rPr lang="en-GB" dirty="0"/>
              <a:t> x}, \quad \</a:t>
            </a:r>
            <a:r>
              <a:rPr lang="en-GB" dirty="0" err="1"/>
              <a:t>frac</a:t>
            </a:r>
            <a:r>
              <a:rPr lang="en-GB" dirty="0"/>
              <a:t> {\</a:t>
            </a:r>
            <a:r>
              <a:rPr lang="en-GB" dirty="0" err="1"/>
              <a:t>mathrm</a:t>
            </a:r>
            <a:r>
              <a:rPr lang="en-GB" dirty="0"/>
              <a:t> d} {\</a:t>
            </a:r>
            <a:r>
              <a:rPr lang="en-GB" dirty="0" err="1"/>
              <a:t>mathrm</a:t>
            </a:r>
            <a:r>
              <a:rPr lang="en-GB" dirty="0"/>
              <a:t> {d}x} f(x) = \sum\limits_{</a:t>
            </a:r>
            <a:r>
              <a:rPr lang="en-GB" dirty="0" err="1"/>
              <a:t>i</a:t>
            </a:r>
            <a:r>
              <a:rPr lang="en-GB" dirty="0"/>
              <a:t>=1}^N \</a:t>
            </a:r>
            <a:r>
              <a:rPr lang="en-GB" dirty="0" err="1"/>
              <a:t>lambda_i</a:t>
            </a:r>
            <a:r>
              <a:rPr lang="en-GB" dirty="0"/>
              <a:t> e^{\</a:t>
            </a:r>
            <a:r>
              <a:rPr lang="en-GB" dirty="0" err="1"/>
              <a:t>lambda_i</a:t>
            </a:r>
            <a:r>
              <a:rPr lang="en-GB" dirty="0"/>
              <a:t> x}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5188-BEF8-435E-A8F4-3C0F8100957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2425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Fourier transform of a Dirac</a:t>
            </a:r>
            <a:r>
              <a:rPr lang="en-US" baseline="0" dirty="0"/>
              <a:t> delta function is a constant (amplitude) with a phase that is linear in frequency (before the modulo 2pi)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BEEBD-B9F9-4B16-8ED2-315FC8D0290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862268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\</a:t>
            </a:r>
            <a:r>
              <a:rPr lang="en-GB" dirty="0" err="1"/>
              <a:t>frac</a:t>
            </a:r>
            <a:r>
              <a:rPr lang="en-GB" dirty="0"/>
              <a:t> {\</a:t>
            </a:r>
            <a:r>
              <a:rPr lang="en-GB" dirty="0" err="1"/>
              <a:t>mathrm</a:t>
            </a:r>
            <a:r>
              <a:rPr lang="en-GB" dirty="0"/>
              <a:t> d} {\</a:t>
            </a:r>
            <a:r>
              <a:rPr lang="en-GB" dirty="0" err="1"/>
              <a:t>mathrm</a:t>
            </a:r>
            <a:r>
              <a:rPr lang="en-GB" dirty="0"/>
              <a:t> {d}x} e^{\lambda x} = \lambda e^{\lambda x}</a:t>
            </a:r>
          </a:p>
          <a:p>
            <a:r>
              <a:rPr lang="en-GB" dirty="0"/>
              <a:t>f(x) = \sum\limits_{</a:t>
            </a:r>
            <a:r>
              <a:rPr lang="en-GB" dirty="0" err="1"/>
              <a:t>i</a:t>
            </a:r>
            <a:r>
              <a:rPr lang="en-GB" dirty="0"/>
              <a:t>=1}^N e^{\</a:t>
            </a:r>
            <a:r>
              <a:rPr lang="en-GB" dirty="0" err="1"/>
              <a:t>lambda_i</a:t>
            </a:r>
            <a:r>
              <a:rPr lang="en-GB" dirty="0"/>
              <a:t> x}, \quad \</a:t>
            </a:r>
            <a:r>
              <a:rPr lang="en-GB" dirty="0" err="1"/>
              <a:t>frac</a:t>
            </a:r>
            <a:r>
              <a:rPr lang="en-GB" dirty="0"/>
              <a:t> {\</a:t>
            </a:r>
            <a:r>
              <a:rPr lang="en-GB" dirty="0" err="1"/>
              <a:t>mathrm</a:t>
            </a:r>
            <a:r>
              <a:rPr lang="en-GB" dirty="0"/>
              <a:t> d} {\</a:t>
            </a:r>
            <a:r>
              <a:rPr lang="en-GB" dirty="0" err="1"/>
              <a:t>mathrm</a:t>
            </a:r>
            <a:r>
              <a:rPr lang="en-GB" dirty="0"/>
              <a:t> {d}x} f(x) = \sum\limits_{</a:t>
            </a:r>
            <a:r>
              <a:rPr lang="en-GB" dirty="0" err="1"/>
              <a:t>i</a:t>
            </a:r>
            <a:r>
              <a:rPr lang="en-GB" dirty="0"/>
              <a:t>=1}^N \</a:t>
            </a:r>
            <a:r>
              <a:rPr lang="en-GB" dirty="0" err="1"/>
              <a:t>lambda_i</a:t>
            </a:r>
            <a:r>
              <a:rPr lang="en-GB" dirty="0"/>
              <a:t> e^{\</a:t>
            </a:r>
            <a:r>
              <a:rPr lang="en-GB" dirty="0" err="1"/>
              <a:t>lambda_i</a:t>
            </a:r>
            <a:r>
              <a:rPr lang="en-GB" dirty="0"/>
              <a:t> x}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5188-BEF8-435E-A8F4-3C0F8100957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981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\hat{f}(\omega) = \</a:t>
            </a:r>
            <a:r>
              <a:rPr lang="en-GB" dirty="0" err="1"/>
              <a:t>int</a:t>
            </a:r>
            <a:r>
              <a:rPr lang="en-GB" dirty="0"/>
              <a:t>\limits_{-\</a:t>
            </a:r>
            <a:r>
              <a:rPr lang="en-GB" dirty="0" err="1"/>
              <a:t>infty</a:t>
            </a:r>
            <a:r>
              <a:rPr lang="en-GB" dirty="0"/>
              <a:t>}^{\</a:t>
            </a:r>
            <a:r>
              <a:rPr lang="en-GB" dirty="0" err="1"/>
              <a:t>infty</a:t>
            </a:r>
            <a:r>
              <a:rPr lang="en-GB" dirty="0"/>
              <a:t>} f(x) e^{-2\pi \</a:t>
            </a:r>
            <a:r>
              <a:rPr lang="en-GB" dirty="0" err="1"/>
              <a:t>mathrm</a:t>
            </a:r>
            <a:r>
              <a:rPr lang="en-GB" dirty="0"/>
              <a:t>{\</a:t>
            </a:r>
            <a:r>
              <a:rPr lang="en-GB" dirty="0" err="1"/>
              <a:t>imath</a:t>
            </a:r>
            <a:r>
              <a:rPr lang="en-GB" dirty="0"/>
              <a:t>} \omega x} \</a:t>
            </a:r>
            <a:r>
              <a:rPr lang="en-GB" dirty="0" err="1"/>
              <a:t>mathrm</a:t>
            </a:r>
            <a:r>
              <a:rPr lang="en-GB" dirty="0"/>
              <a:t>{d}x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5188-BEF8-435E-A8F4-3C0F8100957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78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\hat{f}(\omega) = \</a:t>
            </a:r>
            <a:r>
              <a:rPr lang="en-GB" dirty="0" err="1"/>
              <a:t>int</a:t>
            </a:r>
            <a:r>
              <a:rPr lang="en-GB" dirty="0"/>
              <a:t>\limits_{-\</a:t>
            </a:r>
            <a:r>
              <a:rPr lang="en-GB" dirty="0" err="1"/>
              <a:t>infty</a:t>
            </a:r>
            <a:r>
              <a:rPr lang="en-GB" dirty="0"/>
              <a:t>}^{\</a:t>
            </a:r>
            <a:r>
              <a:rPr lang="en-GB" dirty="0" err="1"/>
              <a:t>infty</a:t>
            </a:r>
            <a:r>
              <a:rPr lang="en-GB" dirty="0"/>
              <a:t>} f(x) e^{-2\pi \</a:t>
            </a:r>
            <a:r>
              <a:rPr lang="en-GB" dirty="0" err="1"/>
              <a:t>mathrm</a:t>
            </a:r>
            <a:r>
              <a:rPr lang="en-GB" dirty="0"/>
              <a:t>{\</a:t>
            </a:r>
            <a:r>
              <a:rPr lang="en-GB" dirty="0" err="1"/>
              <a:t>imath</a:t>
            </a:r>
            <a:r>
              <a:rPr lang="en-GB" dirty="0"/>
              <a:t>} \omega x} \</a:t>
            </a:r>
            <a:r>
              <a:rPr lang="en-GB" dirty="0" err="1"/>
              <a:t>mathrm</a:t>
            </a:r>
            <a:r>
              <a:rPr lang="en-GB" dirty="0"/>
              <a:t>{d}x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5188-BEF8-435E-A8F4-3C0F8100957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183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\hat{f}(\omega) = \</a:t>
            </a:r>
            <a:r>
              <a:rPr lang="en-GB" dirty="0" err="1"/>
              <a:t>int</a:t>
            </a:r>
            <a:r>
              <a:rPr lang="en-GB" dirty="0"/>
              <a:t>\limits_{-\</a:t>
            </a:r>
            <a:r>
              <a:rPr lang="en-GB" dirty="0" err="1"/>
              <a:t>infty</a:t>
            </a:r>
            <a:r>
              <a:rPr lang="en-GB" dirty="0"/>
              <a:t>}^{\</a:t>
            </a:r>
            <a:r>
              <a:rPr lang="en-GB" dirty="0" err="1"/>
              <a:t>infty</a:t>
            </a:r>
            <a:r>
              <a:rPr lang="en-GB" dirty="0"/>
              <a:t>} f(x) e^{-2\pi \</a:t>
            </a:r>
            <a:r>
              <a:rPr lang="en-GB" dirty="0" err="1"/>
              <a:t>mathrm</a:t>
            </a:r>
            <a:r>
              <a:rPr lang="en-GB" dirty="0"/>
              <a:t>{\</a:t>
            </a:r>
            <a:r>
              <a:rPr lang="en-GB" dirty="0" err="1"/>
              <a:t>imath</a:t>
            </a:r>
            <a:r>
              <a:rPr lang="en-GB" dirty="0"/>
              <a:t>} \omega x} \</a:t>
            </a:r>
            <a:r>
              <a:rPr lang="en-GB" dirty="0" err="1"/>
              <a:t>mathrm</a:t>
            </a:r>
            <a:r>
              <a:rPr lang="en-GB" dirty="0"/>
              <a:t>{d}x</a:t>
            </a:r>
          </a:p>
          <a:p>
            <a:r>
              <a:rPr lang="en-GB" dirty="0"/>
              <a:t>\hat{f}(\omega) = \</a:t>
            </a:r>
            <a:r>
              <a:rPr lang="en-GB" dirty="0" err="1"/>
              <a:t>int</a:t>
            </a:r>
            <a:r>
              <a:rPr lang="en-GB" dirty="0"/>
              <a:t>\limits_{-\</a:t>
            </a:r>
            <a:r>
              <a:rPr lang="en-GB" dirty="0" err="1"/>
              <a:t>infty</a:t>
            </a:r>
            <a:r>
              <a:rPr lang="en-GB" dirty="0"/>
              <a:t>}^{\</a:t>
            </a:r>
            <a:r>
              <a:rPr lang="en-GB" dirty="0" err="1"/>
              <a:t>infty</a:t>
            </a:r>
            <a:r>
              <a:rPr lang="en-GB" dirty="0"/>
              <a:t>} f(x) \cos ({2\pi  \omega x}) \</a:t>
            </a:r>
            <a:r>
              <a:rPr lang="en-GB" dirty="0" err="1"/>
              <a:t>mathrm</a:t>
            </a:r>
            <a:r>
              <a:rPr lang="en-GB" dirty="0"/>
              <a:t>{d}x + \</a:t>
            </a:r>
            <a:r>
              <a:rPr lang="en-GB" dirty="0" err="1"/>
              <a:t>mathrm</a:t>
            </a:r>
            <a:r>
              <a:rPr lang="en-GB" dirty="0"/>
              <a:t>{\</a:t>
            </a:r>
            <a:r>
              <a:rPr lang="en-GB" dirty="0" err="1"/>
              <a:t>imath</a:t>
            </a:r>
            <a:r>
              <a:rPr lang="en-GB" dirty="0"/>
              <a:t>} \</a:t>
            </a:r>
            <a:r>
              <a:rPr lang="en-GB" dirty="0" err="1"/>
              <a:t>int</a:t>
            </a:r>
            <a:r>
              <a:rPr lang="en-GB" dirty="0"/>
              <a:t>\limits_{-\</a:t>
            </a:r>
            <a:r>
              <a:rPr lang="en-GB" dirty="0" err="1"/>
              <a:t>infty</a:t>
            </a:r>
            <a:r>
              <a:rPr lang="en-GB" dirty="0"/>
              <a:t>}^{\</a:t>
            </a:r>
            <a:r>
              <a:rPr lang="en-GB" dirty="0" err="1"/>
              <a:t>infty</a:t>
            </a:r>
            <a:r>
              <a:rPr lang="en-GB" dirty="0"/>
              <a:t>} f(x) \sin ({2\pi  \omega x}) \</a:t>
            </a:r>
            <a:r>
              <a:rPr lang="en-GB" dirty="0" err="1"/>
              <a:t>mathrm</a:t>
            </a:r>
            <a:r>
              <a:rPr lang="en-GB" dirty="0"/>
              <a:t>{d}x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5188-BEF8-435E-A8F4-3C0F8100957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4116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	\hat{f}(\omega) = \</a:t>
            </a:r>
            <a:r>
              <a:rPr lang="en-GB" dirty="0" err="1"/>
              <a:t>int</a:t>
            </a:r>
            <a:r>
              <a:rPr lang="en-GB" dirty="0"/>
              <a:t>\limits_{-\</a:t>
            </a:r>
            <a:r>
              <a:rPr lang="en-GB" dirty="0" err="1"/>
              <a:t>infty</a:t>
            </a:r>
            <a:r>
              <a:rPr lang="en-GB" dirty="0"/>
              <a:t>}^{\</a:t>
            </a:r>
            <a:r>
              <a:rPr lang="en-GB" dirty="0" err="1"/>
              <a:t>infty</a:t>
            </a:r>
            <a:r>
              <a:rPr lang="en-GB" dirty="0"/>
              <a:t>} f(x) e^{-2\pi \</a:t>
            </a:r>
            <a:r>
              <a:rPr lang="en-GB" dirty="0" err="1"/>
              <a:t>mathrm</a:t>
            </a:r>
            <a:r>
              <a:rPr lang="en-GB" dirty="0"/>
              <a:t>{\</a:t>
            </a:r>
            <a:r>
              <a:rPr lang="en-GB" dirty="0" err="1"/>
              <a:t>imath</a:t>
            </a:r>
            <a:r>
              <a:rPr lang="en-GB" dirty="0"/>
              <a:t>} \omega x} \</a:t>
            </a:r>
            <a:r>
              <a:rPr lang="en-GB" dirty="0" err="1"/>
              <a:t>mathrm</a:t>
            </a:r>
            <a:r>
              <a:rPr lang="en-GB" dirty="0"/>
              <a:t>{d}x</a:t>
            </a:r>
          </a:p>
          <a:p>
            <a:r>
              <a:rPr lang="en-GB" dirty="0"/>
              <a:t>\hat{f}(\omega) = \</a:t>
            </a:r>
            <a:r>
              <a:rPr lang="en-GB" dirty="0" err="1"/>
              <a:t>int</a:t>
            </a:r>
            <a:r>
              <a:rPr lang="en-GB" dirty="0"/>
              <a:t>\limits_{-\</a:t>
            </a:r>
            <a:r>
              <a:rPr lang="en-GB" dirty="0" err="1"/>
              <a:t>infty</a:t>
            </a:r>
            <a:r>
              <a:rPr lang="en-GB" dirty="0"/>
              <a:t>}^{\</a:t>
            </a:r>
            <a:r>
              <a:rPr lang="en-GB" dirty="0" err="1"/>
              <a:t>infty</a:t>
            </a:r>
            <a:r>
              <a:rPr lang="en-GB" dirty="0"/>
              <a:t>} f(x) \cos ({2\pi  \omega x}) \</a:t>
            </a:r>
            <a:r>
              <a:rPr lang="en-GB" dirty="0" err="1"/>
              <a:t>mathrm</a:t>
            </a:r>
            <a:r>
              <a:rPr lang="en-GB" dirty="0"/>
              <a:t>{d}x + \</a:t>
            </a:r>
            <a:r>
              <a:rPr lang="en-GB" dirty="0" err="1"/>
              <a:t>mathrm</a:t>
            </a:r>
            <a:r>
              <a:rPr lang="en-GB" dirty="0"/>
              <a:t>{\</a:t>
            </a:r>
            <a:r>
              <a:rPr lang="en-GB" dirty="0" err="1"/>
              <a:t>imath</a:t>
            </a:r>
            <a:r>
              <a:rPr lang="en-GB" dirty="0"/>
              <a:t>} \</a:t>
            </a:r>
            <a:r>
              <a:rPr lang="en-GB" dirty="0" err="1"/>
              <a:t>int</a:t>
            </a:r>
            <a:r>
              <a:rPr lang="en-GB" dirty="0"/>
              <a:t>\limits_{-\</a:t>
            </a:r>
            <a:r>
              <a:rPr lang="en-GB" dirty="0" err="1"/>
              <a:t>infty</a:t>
            </a:r>
            <a:r>
              <a:rPr lang="en-GB" dirty="0"/>
              <a:t>}^{\</a:t>
            </a:r>
            <a:r>
              <a:rPr lang="en-GB" dirty="0" err="1"/>
              <a:t>infty</a:t>
            </a:r>
            <a:r>
              <a:rPr lang="en-GB" dirty="0"/>
              <a:t>} f(x) \sin ({2\pi  \omega x}) \</a:t>
            </a:r>
            <a:r>
              <a:rPr lang="en-GB" dirty="0" err="1"/>
              <a:t>mathrm</a:t>
            </a:r>
            <a:r>
              <a:rPr lang="en-GB" dirty="0"/>
              <a:t>{d}x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75188-BEF8-435E-A8F4-3C0F8100957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46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</a:t>
            </a:r>
            <a:r>
              <a:rPr lang="en-US" baseline="0" dirty="0"/>
              <a:t> abstract away these approaches, we </a:t>
            </a:r>
            <a:r>
              <a:rPr lang="en-US" baseline="0" dirty="0" err="1"/>
              <a:t>analyse</a:t>
            </a:r>
            <a:r>
              <a:rPr lang="en-US" baseline="0" dirty="0"/>
              <a:t> the estimators based on the signature of the sampling function in the Fourier domain. </a:t>
            </a:r>
            <a:r>
              <a:rPr lang="en-US" baseline="0" dirty="0" err="1"/>
              <a:t>eg</a:t>
            </a:r>
            <a:r>
              <a:rPr lang="en-US" baseline="0" dirty="0"/>
              <a:t>. This plot shows the amplitude (yellow) and phase (blue) of the sampling signal.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BEEBD-B9F9-4B16-8ED2-315FC8D0290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821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Any</a:t>
            </a:r>
            <a:r>
              <a:rPr lang="en-US" baseline="0" dirty="0"/>
              <a:t>  </a:t>
            </a:r>
            <a:r>
              <a:rPr lang="en-US" baseline="0" dirty="0" err="1"/>
              <a:t>unweighted</a:t>
            </a:r>
            <a:r>
              <a:rPr lang="en-US" baseline="0" dirty="0"/>
              <a:t>, sampling function can be expressed as the sum of impulses (or Dirac delta functions).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BEEBD-B9F9-4B16-8ED2-315FC8D0290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980525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Fourier transform of a Dirac</a:t>
            </a:r>
            <a:r>
              <a:rPr lang="en-US" baseline="0" dirty="0"/>
              <a:t> delta function is a constant (amplitude) with a phase that is linear in frequency (before the modulo 2pi)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8BEEBD-B9F9-4B16-8ED2-315FC8D02902}" type="slidenum">
              <a: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51954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51002"/>
            <a:ext cx="8382000" cy="26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3570" y="1081301"/>
            <a:ext cx="8174935" cy="6000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503" y="1718100"/>
            <a:ext cx="8191500" cy="440901"/>
          </a:xfrm>
        </p:spPr>
        <p:txBody>
          <a:bodyPr>
            <a:noAutofit/>
          </a:bodyPr>
          <a:lstStyle>
            <a:lvl1pPr marL="0" indent="0" algn="l">
              <a:buNone/>
              <a:defRPr sz="1725">
                <a:solidFill>
                  <a:schemeClr val="tx1">
                    <a:tint val="75000"/>
                  </a:schemeClr>
                </a:solidFill>
              </a:defRPr>
            </a:lvl1pPr>
            <a:lvl2pPr marL="306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122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8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24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30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368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4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E0591-8E0F-439D-9E16-6C193E68B3B1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7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57E-6A38-4570-AFDD-D71BFD8486D4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2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4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90" y="330204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781A5-36BB-4E9E-840E-9B0CA9C4F55E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96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51002"/>
            <a:ext cx="8382000" cy="26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3569" y="1081299"/>
            <a:ext cx="8174935" cy="6000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503" y="1718100"/>
            <a:ext cx="8191500" cy="440901"/>
          </a:xfrm>
        </p:spPr>
        <p:txBody>
          <a:bodyPr>
            <a:no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0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19833"/>
            <a:ext cx="11031595" cy="698500"/>
          </a:xfrm>
        </p:spPr>
        <p:txBody>
          <a:bodyPr/>
          <a:lstStyle>
            <a:lvl1pPr algn="l">
              <a:defRPr sz="330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011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96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9"/>
            <a:ext cx="8676216" cy="54308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3" y="1920879"/>
            <a:ext cx="8676217" cy="54308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2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8"/>
            <a:ext cx="5386917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4" indent="0">
              <a:buNone/>
              <a:defRPr sz="1800" b="1"/>
            </a:lvl2pPr>
            <a:lvl3pPr marL="816368" indent="0">
              <a:buNone/>
              <a:defRPr sz="1600" b="1"/>
            </a:lvl3pPr>
            <a:lvl4pPr marL="1224551" indent="0">
              <a:buNone/>
              <a:defRPr sz="1400" b="1"/>
            </a:lvl4pPr>
            <a:lvl5pPr marL="1632735" indent="0">
              <a:buNone/>
              <a:defRPr sz="1400" b="1"/>
            </a:lvl5pPr>
            <a:lvl6pPr marL="2040918" indent="0">
              <a:buNone/>
              <a:defRPr sz="1400" b="1"/>
            </a:lvl6pPr>
            <a:lvl7pPr marL="2449102" indent="0">
              <a:buNone/>
              <a:defRPr sz="1400" b="1"/>
            </a:lvl7pPr>
            <a:lvl8pPr marL="2857286" indent="0">
              <a:buNone/>
              <a:defRPr sz="1400" b="1"/>
            </a:lvl8pPr>
            <a:lvl9pPr marL="326546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8"/>
            <a:ext cx="5389033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4" indent="0">
              <a:buNone/>
              <a:defRPr sz="1800" b="1"/>
            </a:lvl2pPr>
            <a:lvl3pPr marL="816368" indent="0">
              <a:buNone/>
              <a:defRPr sz="1600" b="1"/>
            </a:lvl3pPr>
            <a:lvl4pPr marL="1224551" indent="0">
              <a:buNone/>
              <a:defRPr sz="1400" b="1"/>
            </a:lvl4pPr>
            <a:lvl5pPr marL="1632735" indent="0">
              <a:buNone/>
              <a:defRPr sz="1400" b="1"/>
            </a:lvl5pPr>
            <a:lvl6pPr marL="2040918" indent="0">
              <a:buNone/>
              <a:defRPr sz="1400" b="1"/>
            </a:lvl6pPr>
            <a:lvl7pPr marL="2449102" indent="0">
              <a:buNone/>
              <a:defRPr sz="1400" b="1"/>
            </a:lvl7pPr>
            <a:lvl8pPr marL="2857286" indent="0">
              <a:buNone/>
              <a:defRPr sz="1400" b="1"/>
            </a:lvl8pPr>
            <a:lvl9pPr marL="326546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7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39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23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3"/>
            <a:ext cx="4011084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6"/>
            <a:ext cx="6815667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08184" indent="0">
              <a:buNone/>
              <a:defRPr sz="1100"/>
            </a:lvl2pPr>
            <a:lvl3pPr marL="816368" indent="0">
              <a:buNone/>
              <a:defRPr sz="900"/>
            </a:lvl3pPr>
            <a:lvl4pPr marL="1224551" indent="0">
              <a:buNone/>
              <a:defRPr sz="800"/>
            </a:lvl4pPr>
            <a:lvl5pPr marL="1632735" indent="0">
              <a:buNone/>
              <a:defRPr sz="800"/>
            </a:lvl5pPr>
            <a:lvl6pPr marL="2040918" indent="0">
              <a:buNone/>
              <a:defRPr sz="800"/>
            </a:lvl6pPr>
            <a:lvl7pPr marL="2449102" indent="0">
              <a:buNone/>
              <a:defRPr sz="800"/>
            </a:lvl7pPr>
            <a:lvl8pPr marL="2857286" indent="0">
              <a:buNone/>
              <a:defRPr sz="800"/>
            </a:lvl8pPr>
            <a:lvl9pPr marL="326546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4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187342"/>
            <a:ext cx="8496300" cy="698500"/>
          </a:xfrm>
        </p:spPr>
        <p:txBody>
          <a:bodyPr/>
          <a:lstStyle>
            <a:lvl1pPr algn="l">
              <a:defRPr sz="3300">
                <a:solidFill>
                  <a:schemeClr val="bg1">
                    <a:lumMod val="95000"/>
                  </a:schemeClr>
                </a:solidFill>
                <a:latin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E6F0E-16D2-4560-84E5-D6A764BDB994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43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4"/>
            <a:ext cx="73152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184" indent="0">
              <a:buNone/>
              <a:defRPr sz="2500"/>
            </a:lvl2pPr>
            <a:lvl3pPr marL="816368" indent="0">
              <a:buNone/>
              <a:defRPr sz="2100"/>
            </a:lvl3pPr>
            <a:lvl4pPr marL="1224551" indent="0">
              <a:buNone/>
              <a:defRPr sz="1800"/>
            </a:lvl4pPr>
            <a:lvl5pPr marL="1632735" indent="0">
              <a:buNone/>
              <a:defRPr sz="1800"/>
            </a:lvl5pPr>
            <a:lvl6pPr marL="2040918" indent="0">
              <a:buNone/>
              <a:defRPr sz="1800"/>
            </a:lvl6pPr>
            <a:lvl7pPr marL="2449102" indent="0">
              <a:buNone/>
              <a:defRPr sz="1800"/>
            </a:lvl7pPr>
            <a:lvl8pPr marL="2857286" indent="0">
              <a:buNone/>
              <a:defRPr sz="1800"/>
            </a:lvl8pPr>
            <a:lvl9pPr marL="326546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3"/>
            <a:ext cx="73152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84" indent="0">
              <a:buNone/>
              <a:defRPr sz="1100"/>
            </a:lvl2pPr>
            <a:lvl3pPr marL="816368" indent="0">
              <a:buNone/>
              <a:defRPr sz="900"/>
            </a:lvl3pPr>
            <a:lvl4pPr marL="1224551" indent="0">
              <a:buNone/>
              <a:defRPr sz="800"/>
            </a:lvl4pPr>
            <a:lvl5pPr marL="1632735" indent="0">
              <a:buNone/>
              <a:defRPr sz="800"/>
            </a:lvl5pPr>
            <a:lvl6pPr marL="2040918" indent="0">
              <a:buNone/>
              <a:defRPr sz="800"/>
            </a:lvl6pPr>
            <a:lvl7pPr marL="2449102" indent="0">
              <a:buNone/>
              <a:defRPr sz="800"/>
            </a:lvl7pPr>
            <a:lvl8pPr marL="2857286" indent="0">
              <a:buNone/>
              <a:defRPr sz="800"/>
            </a:lvl8pPr>
            <a:lvl9pPr marL="326546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9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9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4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8" y="330204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61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51002"/>
            <a:ext cx="8382000" cy="2611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3567" y="1081297"/>
            <a:ext cx="8174935" cy="60007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0502" y="1718100"/>
            <a:ext cx="8191500" cy="440901"/>
          </a:xfrm>
        </p:spPr>
        <p:txBody>
          <a:bodyPr>
            <a:noAutofit/>
          </a:bodyPr>
          <a:lstStyle>
            <a:lvl1pPr marL="0" indent="0" algn="l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4081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73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91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910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728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546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8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77"/>
            <a:ext cx="8676216" cy="54308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3" y="1920877"/>
            <a:ext cx="8676217" cy="5430839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02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6"/>
            <a:ext cx="5386917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4" indent="0">
              <a:buNone/>
              <a:defRPr sz="1800" b="1"/>
            </a:lvl2pPr>
            <a:lvl3pPr marL="816368" indent="0">
              <a:buNone/>
              <a:defRPr sz="1600" b="1"/>
            </a:lvl3pPr>
            <a:lvl4pPr marL="1224551" indent="0">
              <a:buNone/>
              <a:defRPr sz="1400" b="1"/>
            </a:lvl4pPr>
            <a:lvl5pPr marL="1632735" indent="0">
              <a:buNone/>
              <a:defRPr sz="1400" b="1"/>
            </a:lvl5pPr>
            <a:lvl6pPr marL="2040918" indent="0">
              <a:buNone/>
              <a:defRPr sz="1400" b="1"/>
            </a:lvl6pPr>
            <a:lvl7pPr marL="2449102" indent="0">
              <a:buNone/>
              <a:defRPr sz="1400" b="1"/>
            </a:lvl7pPr>
            <a:lvl8pPr marL="2857286" indent="0">
              <a:buNone/>
              <a:defRPr sz="1400" b="1"/>
            </a:lvl8pPr>
            <a:lvl9pPr marL="326546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6"/>
            <a:ext cx="5389033" cy="63976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84" indent="0">
              <a:buNone/>
              <a:defRPr sz="1800" b="1"/>
            </a:lvl2pPr>
            <a:lvl3pPr marL="816368" indent="0">
              <a:buNone/>
              <a:defRPr sz="1600" b="1"/>
            </a:lvl3pPr>
            <a:lvl4pPr marL="1224551" indent="0">
              <a:buNone/>
              <a:defRPr sz="1400" b="1"/>
            </a:lvl4pPr>
            <a:lvl5pPr marL="1632735" indent="0">
              <a:buNone/>
              <a:defRPr sz="1400" b="1"/>
            </a:lvl5pPr>
            <a:lvl6pPr marL="2040918" indent="0">
              <a:buNone/>
              <a:defRPr sz="1400" b="1"/>
            </a:lvl6pPr>
            <a:lvl7pPr marL="2449102" indent="0">
              <a:buNone/>
              <a:defRPr sz="1400" b="1"/>
            </a:lvl7pPr>
            <a:lvl8pPr marL="2857286" indent="0">
              <a:buNone/>
              <a:defRPr sz="1400" b="1"/>
            </a:lvl8pPr>
            <a:lvl9pPr marL="3265469" indent="0">
              <a:buNone/>
              <a:defRPr sz="1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3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4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39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27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30613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1227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3pPr>
            <a:lvl4pPr marL="918413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4pPr>
            <a:lvl5pPr marL="1224551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5pPr>
            <a:lvl6pPr marL="1530689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6pPr>
            <a:lvl7pPr marL="1836827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7pPr>
            <a:lvl8pPr marL="2142965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8pPr>
            <a:lvl9pPr marL="2449102" indent="0">
              <a:buNone/>
              <a:defRPr sz="9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11B88-8515-4366-9B71-04AE9B6889D2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41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4"/>
          </a:xfrm>
        </p:spPr>
        <p:txBody>
          <a:bodyPr/>
          <a:lstStyle>
            <a:lvl1pPr marL="0" indent="0">
              <a:buNone/>
              <a:defRPr sz="1300"/>
            </a:lvl1pPr>
            <a:lvl2pPr marL="408184" indent="0">
              <a:buNone/>
              <a:defRPr sz="1100"/>
            </a:lvl2pPr>
            <a:lvl3pPr marL="816368" indent="0">
              <a:buNone/>
              <a:defRPr sz="900"/>
            </a:lvl3pPr>
            <a:lvl4pPr marL="1224551" indent="0">
              <a:buNone/>
              <a:defRPr sz="800"/>
            </a:lvl4pPr>
            <a:lvl5pPr marL="1632735" indent="0">
              <a:buNone/>
              <a:defRPr sz="800"/>
            </a:lvl5pPr>
            <a:lvl6pPr marL="2040918" indent="0">
              <a:buNone/>
              <a:defRPr sz="800"/>
            </a:lvl6pPr>
            <a:lvl7pPr marL="2449102" indent="0">
              <a:buNone/>
              <a:defRPr sz="800"/>
            </a:lvl7pPr>
            <a:lvl8pPr marL="2857286" indent="0">
              <a:buNone/>
              <a:defRPr sz="800"/>
            </a:lvl8pPr>
            <a:lvl9pPr marL="326546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676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900"/>
            </a:lvl1pPr>
            <a:lvl2pPr marL="408184" indent="0">
              <a:buNone/>
              <a:defRPr sz="2500"/>
            </a:lvl2pPr>
            <a:lvl3pPr marL="816368" indent="0">
              <a:buNone/>
              <a:defRPr sz="2100"/>
            </a:lvl3pPr>
            <a:lvl4pPr marL="1224551" indent="0">
              <a:buNone/>
              <a:defRPr sz="1800"/>
            </a:lvl4pPr>
            <a:lvl5pPr marL="1632735" indent="0">
              <a:buNone/>
              <a:defRPr sz="1800"/>
            </a:lvl5pPr>
            <a:lvl6pPr marL="2040918" indent="0">
              <a:buNone/>
              <a:defRPr sz="1800"/>
            </a:lvl6pPr>
            <a:lvl7pPr marL="2449102" indent="0">
              <a:buNone/>
              <a:defRPr sz="1800"/>
            </a:lvl7pPr>
            <a:lvl8pPr marL="2857286" indent="0">
              <a:buNone/>
              <a:defRPr sz="1800"/>
            </a:lvl8pPr>
            <a:lvl9pPr marL="3265469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1"/>
          </a:xfrm>
        </p:spPr>
        <p:txBody>
          <a:bodyPr/>
          <a:lstStyle>
            <a:lvl1pPr marL="0" indent="0">
              <a:buNone/>
              <a:defRPr sz="1300"/>
            </a:lvl1pPr>
            <a:lvl2pPr marL="408184" indent="0">
              <a:buNone/>
              <a:defRPr sz="1100"/>
            </a:lvl2pPr>
            <a:lvl3pPr marL="816368" indent="0">
              <a:buNone/>
              <a:defRPr sz="900"/>
            </a:lvl3pPr>
            <a:lvl4pPr marL="1224551" indent="0">
              <a:buNone/>
              <a:defRPr sz="800"/>
            </a:lvl4pPr>
            <a:lvl5pPr marL="1632735" indent="0">
              <a:buNone/>
              <a:defRPr sz="800"/>
            </a:lvl5pPr>
            <a:lvl6pPr marL="2040918" indent="0">
              <a:buNone/>
              <a:defRPr sz="800"/>
            </a:lvl6pPr>
            <a:lvl7pPr marL="2449102" indent="0">
              <a:buNone/>
              <a:defRPr sz="800"/>
            </a:lvl7pPr>
            <a:lvl8pPr marL="2857286" indent="0">
              <a:buNone/>
              <a:defRPr sz="800"/>
            </a:lvl8pPr>
            <a:lvl9pPr marL="3265469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6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01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43566" y="330203"/>
            <a:ext cx="4387851" cy="70215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5787" y="330203"/>
            <a:ext cx="12964583" cy="70215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42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889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1104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02042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9038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814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519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5784" y="1920881"/>
            <a:ext cx="8676216" cy="5430839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55203" y="1920881"/>
            <a:ext cx="8676217" cy="5430839"/>
          </a:xfrm>
        </p:spPr>
        <p:txBody>
          <a:bodyPr/>
          <a:lstStyle>
            <a:lvl1pPr>
              <a:defRPr sz="1875"/>
            </a:lvl1pPr>
            <a:lvl2pPr>
              <a:defRPr sz="1575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F1455-4BB4-4CCC-B4E3-79AC2FADC09D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271044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20963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236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81481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131E-EFE6-4811-9C64-F3707C89457D}" type="datetimeFigureOut">
              <a:rPr lang="en-GB" smtClean="0"/>
              <a:t>05/11/2019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2CB0D-6F46-41BB-AFD2-C9619E54E8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97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8"/>
            <a:ext cx="5386917" cy="639761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6138" indent="0">
              <a:buNone/>
              <a:defRPr sz="1350" b="1"/>
            </a:lvl2pPr>
            <a:lvl3pPr marL="612276" indent="0">
              <a:buNone/>
              <a:defRPr sz="1200" b="1"/>
            </a:lvl3pPr>
            <a:lvl4pPr marL="918413" indent="0">
              <a:buNone/>
              <a:defRPr sz="1050" b="1"/>
            </a:lvl4pPr>
            <a:lvl5pPr marL="1224551" indent="0">
              <a:buNone/>
              <a:defRPr sz="1050" b="1"/>
            </a:lvl5pPr>
            <a:lvl6pPr marL="1530689" indent="0">
              <a:buNone/>
              <a:defRPr sz="1050" b="1"/>
            </a:lvl6pPr>
            <a:lvl7pPr marL="1836827" indent="0">
              <a:buNone/>
              <a:defRPr sz="1050" b="1"/>
            </a:lvl7pPr>
            <a:lvl8pPr marL="2142965" indent="0">
              <a:buNone/>
              <a:defRPr sz="1050" b="1"/>
            </a:lvl8pPr>
            <a:lvl9pPr marL="2449102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8"/>
            <a:ext cx="5389033" cy="639761"/>
          </a:xfrm>
        </p:spPr>
        <p:txBody>
          <a:bodyPr anchor="b"/>
          <a:lstStyle>
            <a:lvl1pPr marL="0" indent="0">
              <a:buNone/>
              <a:defRPr sz="1575" b="1"/>
            </a:lvl1pPr>
            <a:lvl2pPr marL="306138" indent="0">
              <a:buNone/>
              <a:defRPr sz="1350" b="1"/>
            </a:lvl2pPr>
            <a:lvl3pPr marL="612276" indent="0">
              <a:buNone/>
              <a:defRPr sz="1200" b="1"/>
            </a:lvl3pPr>
            <a:lvl4pPr marL="918413" indent="0">
              <a:buNone/>
              <a:defRPr sz="1050" b="1"/>
            </a:lvl4pPr>
            <a:lvl5pPr marL="1224551" indent="0">
              <a:buNone/>
              <a:defRPr sz="1050" b="1"/>
            </a:lvl5pPr>
            <a:lvl6pPr marL="1530689" indent="0">
              <a:buNone/>
              <a:defRPr sz="1050" b="1"/>
            </a:lvl6pPr>
            <a:lvl7pPr marL="1836827" indent="0">
              <a:buNone/>
              <a:defRPr sz="1050" b="1"/>
            </a:lvl7pPr>
            <a:lvl8pPr marL="2142965" indent="0">
              <a:buNone/>
              <a:defRPr sz="1050" b="1"/>
            </a:lvl8pPr>
            <a:lvl9pPr marL="2449102" indent="0">
              <a:buNone/>
              <a:defRPr sz="105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0CEE-8476-42F6-9564-E07BE2284264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9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4CC2F-D45E-4506-A31C-409688E27D22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707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6E8A0-FBAC-4758-85F1-B17E0D8797BE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82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5"/>
            <a:ext cx="4011084" cy="1162051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2175"/>
            </a:lvl1pPr>
            <a:lvl2pPr>
              <a:defRPr sz="1875"/>
            </a:lvl2pPr>
            <a:lvl3pPr>
              <a:defRPr sz="1575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0"/>
            <a:ext cx="4011084" cy="4691064"/>
          </a:xfrm>
        </p:spPr>
        <p:txBody>
          <a:bodyPr/>
          <a:lstStyle>
            <a:lvl1pPr marL="0" indent="0">
              <a:buNone/>
              <a:defRPr sz="975"/>
            </a:lvl1pPr>
            <a:lvl2pPr marL="306138" indent="0">
              <a:buNone/>
              <a:defRPr sz="825"/>
            </a:lvl2pPr>
            <a:lvl3pPr marL="612276" indent="0">
              <a:buNone/>
              <a:defRPr sz="675"/>
            </a:lvl3pPr>
            <a:lvl4pPr marL="918413" indent="0">
              <a:buNone/>
              <a:defRPr sz="600"/>
            </a:lvl4pPr>
            <a:lvl5pPr marL="1224551" indent="0">
              <a:buNone/>
              <a:defRPr sz="600"/>
            </a:lvl5pPr>
            <a:lvl6pPr marL="1530689" indent="0">
              <a:buNone/>
              <a:defRPr sz="600"/>
            </a:lvl6pPr>
            <a:lvl7pPr marL="1836827" indent="0">
              <a:buNone/>
              <a:defRPr sz="600"/>
            </a:lvl7pPr>
            <a:lvl8pPr marL="2142965" indent="0">
              <a:buNone/>
              <a:defRPr sz="600"/>
            </a:lvl8pPr>
            <a:lvl9pPr marL="24491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78E31-8B4D-40C1-A1FE-B831540DA6D1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46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6"/>
            <a:ext cx="7315200" cy="566739"/>
          </a:xfrm>
        </p:spPr>
        <p:txBody>
          <a:bodyPr anchor="b"/>
          <a:lstStyle>
            <a:lvl1pPr algn="l">
              <a:defRPr sz="135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175"/>
            </a:lvl1pPr>
            <a:lvl2pPr marL="306138" indent="0">
              <a:buNone/>
              <a:defRPr sz="1875"/>
            </a:lvl2pPr>
            <a:lvl3pPr marL="612276" indent="0">
              <a:buNone/>
              <a:defRPr sz="1575"/>
            </a:lvl3pPr>
            <a:lvl4pPr marL="918413" indent="0">
              <a:buNone/>
              <a:defRPr sz="1350"/>
            </a:lvl4pPr>
            <a:lvl5pPr marL="1224551" indent="0">
              <a:buNone/>
              <a:defRPr sz="1350"/>
            </a:lvl5pPr>
            <a:lvl6pPr marL="1530689" indent="0">
              <a:buNone/>
              <a:defRPr sz="1350"/>
            </a:lvl6pPr>
            <a:lvl7pPr marL="1836827" indent="0">
              <a:buNone/>
              <a:defRPr sz="1350"/>
            </a:lvl7pPr>
            <a:lvl8pPr marL="2142965" indent="0">
              <a:buNone/>
              <a:defRPr sz="1350"/>
            </a:lvl8pPr>
            <a:lvl9pPr marL="2449102" indent="0">
              <a:buNone/>
              <a:defRPr sz="13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1"/>
          </a:xfrm>
        </p:spPr>
        <p:txBody>
          <a:bodyPr/>
          <a:lstStyle>
            <a:lvl1pPr marL="0" indent="0">
              <a:buNone/>
              <a:defRPr sz="975"/>
            </a:lvl1pPr>
            <a:lvl2pPr marL="306138" indent="0">
              <a:buNone/>
              <a:defRPr sz="825"/>
            </a:lvl2pPr>
            <a:lvl3pPr marL="612276" indent="0">
              <a:buNone/>
              <a:defRPr sz="675"/>
            </a:lvl3pPr>
            <a:lvl4pPr marL="918413" indent="0">
              <a:buNone/>
              <a:defRPr sz="600"/>
            </a:lvl4pPr>
            <a:lvl5pPr marL="1224551" indent="0">
              <a:buNone/>
              <a:defRPr sz="600"/>
            </a:lvl5pPr>
            <a:lvl6pPr marL="1530689" indent="0">
              <a:buNone/>
              <a:defRPr sz="600"/>
            </a:lvl6pPr>
            <a:lvl7pPr marL="1836827" indent="0">
              <a:buNone/>
              <a:defRPr sz="600"/>
            </a:lvl7pPr>
            <a:lvl8pPr marL="2142965" indent="0">
              <a:buNone/>
              <a:defRPr sz="600"/>
            </a:lvl8pPr>
            <a:lvl9pPr marL="244910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4EFED-F04D-4106-9394-1CC977A231EF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18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3" y="127001"/>
            <a:ext cx="8496300" cy="698500"/>
          </a:xfrm>
          <a:prstGeom prst="rect">
            <a:avLst/>
          </a:prstGeom>
        </p:spPr>
        <p:txBody>
          <a:bodyPr vert="horz" lIns="81639" tIns="40819" rIns="81639" bIns="408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9501"/>
            <a:ext cx="10972800" cy="5270500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10414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B271C1C-1F53-4CEA-96DE-8E67EBA31500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003" y="6356357"/>
            <a:ext cx="93345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5503" y="6356357"/>
            <a:ext cx="5969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825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160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r" defTabSz="612276" rtl="0" eaLnBrk="1" latinLnBrk="0" hangingPunct="1">
        <a:spcBef>
          <a:spcPct val="0"/>
        </a:spcBef>
        <a:buNone/>
        <a:defRPr sz="225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9604" indent="-229604" algn="l" defTabSz="612276" rtl="0" eaLnBrk="1" latinLnBrk="0" hangingPunct="1">
        <a:spcBef>
          <a:spcPct val="20000"/>
        </a:spcBef>
        <a:buFont typeface="Arial" pitchFamily="34" charset="0"/>
        <a:buChar char="•"/>
        <a:defRPr sz="21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97474" indent="-191336" algn="l" defTabSz="612276" rtl="0" eaLnBrk="1" latinLnBrk="0" hangingPunct="1">
        <a:spcBef>
          <a:spcPct val="20000"/>
        </a:spcBef>
        <a:buFont typeface="Arial" pitchFamily="34" charset="0"/>
        <a:buChar char="–"/>
        <a:defRPr sz="18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765345" indent="-153069" algn="l" defTabSz="612276" rtl="0" eaLnBrk="1" latinLnBrk="0" hangingPunct="1">
        <a:spcBef>
          <a:spcPct val="20000"/>
        </a:spcBef>
        <a:buFont typeface="Arial" pitchFamily="34" charset="0"/>
        <a:buChar char="•"/>
        <a:defRPr sz="1575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1483" indent="-153069" algn="l" defTabSz="612276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377620" indent="-153069" algn="l" defTabSz="612276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1683758" indent="-153069" algn="l" defTabSz="612276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989896" indent="-153069" algn="l" defTabSz="612276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296034" indent="-153069" algn="l" defTabSz="612276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602172" indent="-153069" algn="l" defTabSz="612276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6138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12276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8413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24551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30689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36827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42965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49102" algn="l" defTabSz="612276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3" y="127001"/>
            <a:ext cx="8496300" cy="698500"/>
          </a:xfrm>
          <a:prstGeom prst="rect">
            <a:avLst/>
          </a:prstGeom>
        </p:spPr>
        <p:txBody>
          <a:bodyPr vert="horz" lIns="81639" tIns="40819" rIns="81639" bIns="408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9501"/>
            <a:ext cx="10972800" cy="5270500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10414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003" y="6356355"/>
            <a:ext cx="93345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5503" y="6356355"/>
            <a:ext cx="5969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32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816368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06138" indent="-306138" algn="l" defTabSz="81636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63299" indent="-255115" algn="l" defTabSz="81636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20460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28644" indent="-204092" algn="l" defTabSz="81636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36827" indent="-204092" algn="l" defTabSz="81636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45010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94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78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62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02002" y="127001"/>
            <a:ext cx="8496300" cy="698500"/>
          </a:xfrm>
          <a:prstGeom prst="rect">
            <a:avLst/>
          </a:prstGeom>
        </p:spPr>
        <p:txBody>
          <a:bodyPr vert="horz" lIns="81639" tIns="40819" rIns="81639" bIns="40819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079501"/>
            <a:ext cx="10972800" cy="5270500"/>
          </a:xfrm>
          <a:prstGeom prst="rect">
            <a:avLst/>
          </a:prstGeom>
        </p:spPr>
        <p:txBody>
          <a:bodyPr vert="horz" lIns="81639" tIns="40819" rIns="81639" bIns="4081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10414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l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0D8422DD-A41A-4E5D-8029-9F7A4091C193}" type="datetimeFigureOut">
              <a:rPr lang="en-US" smtClean="0">
                <a:solidFill>
                  <a:prstClr val="white"/>
                </a:solidFill>
              </a:rPr>
              <a:pPr/>
              <a:t>11/5/19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51002" y="6356353"/>
            <a:ext cx="93345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ct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85502" y="6356353"/>
            <a:ext cx="596900" cy="365125"/>
          </a:xfrm>
          <a:prstGeom prst="rect">
            <a:avLst/>
          </a:prstGeom>
        </p:spPr>
        <p:txBody>
          <a:bodyPr vert="horz" lIns="81639" tIns="40819" rIns="81639" bIns="40819" rtlCol="0" anchor="ctr"/>
          <a:lstStyle>
            <a:lvl1pPr algn="r"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884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r" defTabSz="816368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06138" indent="-306138" algn="l" defTabSz="816368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63299" indent="-255115" algn="l" defTabSz="81636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20460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28644" indent="-204092" algn="l" defTabSz="816368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36827" indent="-204092" algn="l" defTabSz="816368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245010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194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378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62" indent="-204092" algn="l" defTabSz="816368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4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6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51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35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18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02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286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469" algn="l" defTabSz="81636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271C1C-1F53-4CEA-96DE-8E67EBA31500}" type="datetime1">
              <a:rPr lang="en-GB" smtClean="0">
                <a:solidFill>
                  <a:prstClr val="white"/>
                </a:solidFill>
              </a:rPr>
              <a:t>05/11/2019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E8FB5-F7ED-4E90-B5C1-958EB4BE69F1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372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4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9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7.png"/><Relationship Id="rId11" Type="http://schemas.openxmlformats.org/officeDocument/2006/relationships/image" Target="../media/image61.png"/><Relationship Id="rId5" Type="http://schemas.openxmlformats.org/officeDocument/2006/relationships/image" Target="../media/image56.png"/><Relationship Id="rId10" Type="http://schemas.openxmlformats.org/officeDocument/2006/relationships/customXml" Target="../ink/ink31.xml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6.xml"/><Relationship Id="rId18" Type="http://schemas.openxmlformats.org/officeDocument/2006/relationships/image" Target="../media/image13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10.png"/><Relationship Id="rId17" Type="http://schemas.openxmlformats.org/officeDocument/2006/relationships/customXml" Target="../ink/ink8.xml"/><Relationship Id="rId2" Type="http://schemas.openxmlformats.org/officeDocument/2006/relationships/image" Target="../media/image5.tiff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5" Type="http://schemas.openxmlformats.org/officeDocument/2006/relationships/image" Target="../media/image12.png"/><Relationship Id="rId10" Type="http://schemas.openxmlformats.org/officeDocument/2006/relationships/image" Target="../media/image9.png"/><Relationship Id="rId19" Type="http://schemas.openxmlformats.org/officeDocument/2006/relationships/image" Target="../media/image14.png"/><Relationship Id="rId4" Type="http://schemas.openxmlformats.org/officeDocument/2006/relationships/image" Target="../media/image6.png"/><Relationship Id="rId9" Type="http://schemas.openxmlformats.org/officeDocument/2006/relationships/customXml" Target="../ink/ink4.xml"/><Relationship Id="rId1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16.xml"/><Relationship Id="rId3" Type="http://schemas.openxmlformats.org/officeDocument/2006/relationships/customXml" Target="../ink/ink11.xml"/><Relationship Id="rId7" Type="http://schemas.openxmlformats.org/officeDocument/2006/relationships/customXml" Target="../ink/ink13.xml"/><Relationship Id="rId12" Type="http://schemas.openxmlformats.org/officeDocument/2006/relationships/image" Target="../media/image10.png"/><Relationship Id="rId17" Type="http://schemas.openxmlformats.org/officeDocument/2006/relationships/customXml" Target="../ink/ink18.xml"/><Relationship Id="rId2" Type="http://schemas.openxmlformats.org/officeDocument/2006/relationships/image" Target="../media/image5.tiff"/><Relationship Id="rId16" Type="http://schemas.openxmlformats.org/officeDocument/2006/relationships/customXml" Target="../ink/ink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11" Type="http://schemas.openxmlformats.org/officeDocument/2006/relationships/customXml" Target="../ink/ink15.xml"/><Relationship Id="rId5" Type="http://schemas.openxmlformats.org/officeDocument/2006/relationships/customXml" Target="../ink/ink12.xml"/><Relationship Id="rId15" Type="http://schemas.openxmlformats.org/officeDocument/2006/relationships/image" Target="../media/image15.png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14.xml"/><Relationship Id="rId1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customXml" Target="../ink/ink24.xml"/><Relationship Id="rId18" Type="http://schemas.openxmlformats.org/officeDocument/2006/relationships/image" Target="../media/image16.png"/><Relationship Id="rId26" Type="http://schemas.openxmlformats.org/officeDocument/2006/relationships/image" Target="../media/image20.png"/><Relationship Id="rId3" Type="http://schemas.openxmlformats.org/officeDocument/2006/relationships/customXml" Target="../ink/ink19.xml"/><Relationship Id="rId21" Type="http://schemas.openxmlformats.org/officeDocument/2006/relationships/customXml" Target="../ink/ink28.xml"/><Relationship Id="rId7" Type="http://schemas.openxmlformats.org/officeDocument/2006/relationships/customXml" Target="../ink/ink21.xml"/><Relationship Id="rId12" Type="http://schemas.openxmlformats.org/officeDocument/2006/relationships/image" Target="../media/image10.png"/><Relationship Id="rId17" Type="http://schemas.openxmlformats.org/officeDocument/2006/relationships/customXml" Target="../ink/ink26.xml"/><Relationship Id="rId25" Type="http://schemas.openxmlformats.org/officeDocument/2006/relationships/customXml" Target="../ink/ink30.xml"/><Relationship Id="rId2" Type="http://schemas.openxmlformats.org/officeDocument/2006/relationships/image" Target="../media/image5.tiff"/><Relationship Id="rId16" Type="http://schemas.openxmlformats.org/officeDocument/2006/relationships/customXml" Target="../ink/ink25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.png"/><Relationship Id="rId11" Type="http://schemas.openxmlformats.org/officeDocument/2006/relationships/customXml" Target="../ink/ink23.xml"/><Relationship Id="rId24" Type="http://schemas.openxmlformats.org/officeDocument/2006/relationships/image" Target="../media/image19.png"/><Relationship Id="rId5" Type="http://schemas.openxmlformats.org/officeDocument/2006/relationships/customXml" Target="../ink/ink20.xml"/><Relationship Id="rId15" Type="http://schemas.openxmlformats.org/officeDocument/2006/relationships/image" Target="../media/image15.png"/><Relationship Id="rId23" Type="http://schemas.openxmlformats.org/officeDocument/2006/relationships/customXml" Target="../ink/ink29.xml"/><Relationship Id="rId10" Type="http://schemas.openxmlformats.org/officeDocument/2006/relationships/image" Target="../media/image9.png"/><Relationship Id="rId19" Type="http://schemas.openxmlformats.org/officeDocument/2006/relationships/customXml" Target="../ink/ink27.xml"/><Relationship Id="rId4" Type="http://schemas.openxmlformats.org/officeDocument/2006/relationships/image" Target="../media/image6.png"/><Relationship Id="rId9" Type="http://schemas.openxmlformats.org/officeDocument/2006/relationships/customXml" Target="../ink/ink22.xml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DD19D-03A9-4B44-929D-E6347A33F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 a function into a sum of Sinusoids?</a:t>
            </a:r>
          </a:p>
        </p:txBody>
      </p:sp>
    </p:spTree>
    <p:extLst>
      <p:ext uri="{BB962C8B-B14F-4D97-AF65-F5344CB8AC3E}">
        <p14:creationId xmlns:p14="http://schemas.microsoft.com/office/powerpoint/2010/main" val="166857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E4CDE0C1-0CDC-4FD9-B9F6-BB0414665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8256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Use this to solve differential equations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Eigenfunction</a:t>
            </a:r>
            <a:r>
              <a:rPr lang="en-GB" dirty="0"/>
              <a:t> of the differential operator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differential equations -&gt; algebraic equations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8" name="Picture 4" descr="http://latex2png.com/output/latex_b4544c018ea720ce1348a3fed966df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42" y="2308977"/>
            <a:ext cx="2779818" cy="96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15660" y="3125760"/>
            <a:ext cx="891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2000" kern="0" dirty="0">
                <a:solidFill>
                  <a:srgbClr val="FFFF00"/>
                </a:solidFill>
              </a:rPr>
              <a:t>scaling</a:t>
            </a:r>
            <a:endParaRPr lang="en-GB" sz="2000" kern="0" dirty="0">
              <a:solidFill>
                <a:srgbClr val="FFFF00"/>
              </a:solidFill>
            </a:endParaRPr>
          </a:p>
        </p:txBody>
      </p:sp>
      <p:pic>
        <p:nvPicPr>
          <p:cNvPr id="1030" name="Picture 6" descr="http://latex2png.com/output/latex_9c820c101fb8d5be90402d53daa1d61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243" y="4794849"/>
            <a:ext cx="6235169" cy="1079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986743" y="5874784"/>
            <a:ext cx="98937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500" kern="0" dirty="0">
                <a:solidFill>
                  <a:srgbClr val="FFFF00"/>
                </a:solidFill>
              </a:rPr>
              <a:t>projection</a:t>
            </a:r>
            <a:endParaRPr lang="en-GB" sz="1500" kern="0" dirty="0">
              <a:solidFill>
                <a:srgbClr val="FFFF00"/>
              </a:solidFill>
            </a:endParaRPr>
          </a:p>
        </p:txBody>
      </p:sp>
      <p:pic>
        <p:nvPicPr>
          <p:cNvPr id="10" name="Picture 4" descr="http://latex2png.com/output/latex_dd9033d8f10257d3d39fd19c1770deca.png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3699" y="2564320"/>
            <a:ext cx="297581" cy="418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280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8FF159-E0C7-524B-9566-4755000865C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If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/>
                  <a:t>  is complex, then sinusoids …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8FF159-E0C7-524B-9566-4755000865C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9F3423CD-8A06-8140-8F65-E2FD07AF82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28" t="13888" r="21081" b="60247"/>
          <a:stretch/>
        </p:blipFill>
        <p:spPr>
          <a:xfrm>
            <a:off x="3494902" y="2949876"/>
            <a:ext cx="520219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2752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Fourier domain</a:t>
            </a:r>
          </a:p>
        </p:txBody>
      </p:sp>
      <p:pic>
        <p:nvPicPr>
          <p:cNvPr id="4098" name="Picture 2" descr="https://upload.wikimedia.org/wikipedia/commons/2/2b/Fourier_series_and_transform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359" y="1368819"/>
            <a:ext cx="3865392" cy="3092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080751" y="2256775"/>
            <a:ext cx="17283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200" kern="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Image credits: Wikipedia</a:t>
            </a:r>
            <a:endParaRPr lang="en-GB" sz="1200" kern="0" dirty="0">
              <a:solidFill>
                <a:schemeClr val="bg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9458" name="Picture 2" descr="Fourier2.jpg">
            <a:extLst>
              <a:ext uri="{FF2B5EF4-FFF2-40B4-BE49-F238E27FC236}">
                <a16:creationId xmlns:a16="http://schemas.microsoft.com/office/drawing/2014/main" id="{D8E84662-C7EF-457E-8835-8548F41B10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839" y="2682732"/>
            <a:ext cx="238125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DEA03B-114C-42AC-8700-97DD8DA3790C}"/>
              </a:ext>
            </a:extLst>
          </p:cNvPr>
          <p:cNvSpPr/>
          <p:nvPr/>
        </p:nvSpPr>
        <p:spPr>
          <a:xfrm>
            <a:off x="2698810" y="4887093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</a:rPr>
              <a:t>A special trigonometric series which could represent any arbitrary function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578021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continuous Fourier transform</a:t>
            </a:r>
          </a:p>
        </p:txBody>
      </p:sp>
      <p:pic>
        <p:nvPicPr>
          <p:cNvPr id="2050" name="Picture 2" descr="http://latex2png.com/output/latex_069f9b22d24c25fe847b17aa4b8ed76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96" y="2214230"/>
            <a:ext cx="3027632" cy="9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874232" y="2875057"/>
            <a:ext cx="15776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4"/>
            <a:r>
              <a:rPr lang="en-US" sz="1500" kern="0" dirty="0">
                <a:solidFill>
                  <a:srgbClr val="FFFF00"/>
                </a:solidFill>
              </a:rPr>
              <a:t>primal</a:t>
            </a:r>
          </a:p>
          <a:p>
            <a:pPr algn="ctr" defTabSz="685784"/>
            <a:r>
              <a:rPr lang="en-US" sz="1500" kern="0" dirty="0">
                <a:solidFill>
                  <a:srgbClr val="FFFF00"/>
                </a:solidFill>
              </a:rPr>
              <a:t>(space, time, etc.)</a:t>
            </a:r>
          </a:p>
          <a:p>
            <a:pPr algn="ctr" defTabSz="685784"/>
            <a:r>
              <a:rPr lang="en-US" sz="1500" kern="0" dirty="0">
                <a:solidFill>
                  <a:srgbClr val="FFFF00"/>
                </a:solidFill>
              </a:rPr>
              <a:t>domain</a:t>
            </a:r>
            <a:endParaRPr lang="en-GB" sz="1500" kern="0" dirty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63407" y="2943097"/>
            <a:ext cx="7777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4"/>
            <a:r>
              <a:rPr lang="en-US" sz="1500" kern="0" dirty="0">
                <a:solidFill>
                  <a:srgbClr val="FFFF00"/>
                </a:solidFill>
              </a:rPr>
              <a:t>Fourier</a:t>
            </a:r>
          </a:p>
          <a:p>
            <a:pPr algn="ctr" defTabSz="685784"/>
            <a:r>
              <a:rPr lang="en-US" sz="1500" kern="0" dirty="0">
                <a:solidFill>
                  <a:srgbClr val="FFFF00"/>
                </a:solidFill>
              </a:rPr>
              <a:t>domain</a:t>
            </a:r>
            <a:endParaRPr lang="en-GB" sz="1500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6531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Fourier transform: `frequency’ domain</a:t>
            </a:r>
          </a:p>
        </p:txBody>
      </p:sp>
      <p:pic>
        <p:nvPicPr>
          <p:cNvPr id="2050" name="Picture 2" descr="http://latex2png.com/output/latex_069f9b22d24c25fe847b17aa4b8ed76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96" y="2214230"/>
            <a:ext cx="3027632" cy="9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atex2png.com/output/latex_292324c7d5fb399f08933523a082d7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78" y="3232599"/>
            <a:ext cx="6943725" cy="9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97986" y="4414057"/>
            <a:ext cx="2302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500" kern="0" dirty="0">
                <a:solidFill>
                  <a:srgbClr val="FFFF00"/>
                </a:solidFill>
              </a:rPr>
              <a:t>projection onto sin and cos</a:t>
            </a:r>
            <a:endParaRPr lang="en-GB" sz="1500" kern="0" dirty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05207" y="3865808"/>
            <a:ext cx="9749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500" kern="0" dirty="0">
                <a:solidFill>
                  <a:srgbClr val="FFFF00"/>
                </a:solidFill>
              </a:rPr>
              <a:t>frequency</a:t>
            </a:r>
            <a:endParaRPr lang="en-GB" sz="1500" kern="0" dirty="0">
              <a:solidFill>
                <a:srgbClr val="FFFF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68671" y="3829744"/>
            <a:ext cx="97494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4"/>
            <a:r>
              <a:rPr lang="en-US" sz="1500" kern="0" dirty="0">
                <a:solidFill>
                  <a:srgbClr val="FFFF00"/>
                </a:solidFill>
              </a:rPr>
              <a:t>frequency</a:t>
            </a:r>
          </a:p>
          <a:p>
            <a:pPr algn="ctr" defTabSz="685784"/>
            <a:r>
              <a:rPr lang="en-US" sz="1500" kern="0" dirty="0">
                <a:solidFill>
                  <a:srgbClr val="FFFF00"/>
                </a:solidFill>
              </a:rPr>
              <a:t>domain</a:t>
            </a:r>
            <a:endParaRPr lang="en-GB" sz="1500" kern="0" dirty="0">
              <a:solidFill>
                <a:srgbClr val="FFFF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5695897" y="3848665"/>
            <a:ext cx="265634" cy="3428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0355845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single sample: </a:t>
            </a:r>
          </a:p>
        </p:txBody>
      </p:sp>
      <p:pic>
        <p:nvPicPr>
          <p:cNvPr id="2050" name="Picture 2" descr="http://latex2png.com/output/latex_069f9b22d24c25fe847b17aa4b8ed76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96" y="2214230"/>
            <a:ext cx="3027632" cy="9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latex2png.com/output/latex_292324c7d5fb399f08933523a082d7a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578" y="3232599"/>
            <a:ext cx="6943725" cy="992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5305207" y="3865808"/>
            <a:ext cx="97494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500" kern="0" dirty="0">
                <a:solidFill>
                  <a:srgbClr val="FFFF00"/>
                </a:solidFill>
              </a:rPr>
              <a:t>frequency</a:t>
            </a:r>
            <a:endParaRPr lang="en-GB" sz="1500" kern="0" dirty="0">
              <a:solidFill>
                <a:srgbClr val="FFFF00"/>
              </a:solidFill>
            </a:endParaRPr>
          </a:p>
        </p:txBody>
      </p:sp>
      <p:sp>
        <p:nvSpPr>
          <p:cNvPr id="17" name="Rectangle: Rounded Corners 16"/>
          <p:cNvSpPr/>
          <p:nvPr/>
        </p:nvSpPr>
        <p:spPr>
          <a:xfrm>
            <a:off x="5695897" y="3848665"/>
            <a:ext cx="265634" cy="3428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3" name="Picture 2" descr="http://latex2png.com/output/latex_9773a52b385cfebf183f88f683a79e7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371" y="1386623"/>
            <a:ext cx="3042906" cy="419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46435" y="2125267"/>
            <a:ext cx="2501153" cy="1053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3" name="Rectangle 12"/>
          <p:cNvSpPr/>
          <p:nvPr/>
        </p:nvSpPr>
        <p:spPr>
          <a:xfrm>
            <a:off x="3746437" y="3202370"/>
            <a:ext cx="2834882" cy="1053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15" name="Rectangle 14"/>
          <p:cNvSpPr/>
          <p:nvPr/>
        </p:nvSpPr>
        <p:spPr>
          <a:xfrm>
            <a:off x="7015903" y="3172143"/>
            <a:ext cx="2834882" cy="10534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054" name="Picture 6" descr="http://latex2png.com/output/latex_6ae9536933db6fdebee6a9474d2e76d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70" y="2380795"/>
            <a:ext cx="1393335" cy="34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latex2png.com/output/latex_4513fae0d12c8226e9d6d415380b9d2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44" y="3534640"/>
            <a:ext cx="1689686" cy="3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latex2png.com/output/latex_39d2468920408cdea729a7f6b343edd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244" y="3534640"/>
            <a:ext cx="1654071" cy="32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3692146" y="2887174"/>
            <a:ext cx="126348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4"/>
            <a:r>
              <a:rPr lang="en-US" sz="1500" kern="0" dirty="0">
                <a:solidFill>
                  <a:srgbClr val="FFFF00"/>
                </a:solidFill>
              </a:rPr>
              <a:t>amplitude = 1</a:t>
            </a:r>
            <a:endParaRPr lang="en-GB" sz="1500" kern="0" dirty="0">
              <a:solidFill>
                <a:srgbClr val="FFFF00"/>
              </a:solidFill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4342905" y="2620424"/>
            <a:ext cx="914491" cy="34289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8" name="TextBox 27"/>
          <p:cNvSpPr txBox="1"/>
          <p:nvPr/>
        </p:nvSpPr>
        <p:spPr>
          <a:xfrm>
            <a:off x="4460861" y="2586833"/>
            <a:ext cx="64953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784"/>
            <a:r>
              <a:rPr lang="en-US" sz="1500" kern="0" dirty="0">
                <a:solidFill>
                  <a:srgbClr val="00B0F0"/>
                </a:solidFill>
              </a:rPr>
              <a:t>phase</a:t>
            </a:r>
            <a:endParaRPr lang="en-GB" sz="1500" kern="0" dirty="0">
              <a:solidFill>
                <a:srgbClr val="00B0F0"/>
              </a:solidFill>
            </a:endParaRPr>
          </a:p>
        </p:txBody>
      </p:sp>
      <p:sp>
        <p:nvSpPr>
          <p:cNvPr id="30" name="Rectangle: Rounded Corners 29"/>
          <p:cNvSpPr/>
          <p:nvPr/>
        </p:nvSpPr>
        <p:spPr>
          <a:xfrm>
            <a:off x="3811460" y="2787986"/>
            <a:ext cx="63317" cy="34289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197717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24206" y="1643770"/>
            <a:ext cx="5779335" cy="464344"/>
          </a:xfrm>
          <a:prstGeom prst="rect">
            <a:avLst/>
          </a:prstGeom>
        </p:spPr>
        <p:txBody>
          <a:bodyPr vert="horz" lIns="61229" tIns="30614" rIns="61229" bIns="30614" rtlCol="0" anchor="ctr">
            <a:normAutofit/>
          </a:bodyPr>
          <a:lstStyle/>
          <a:p>
            <a:pPr algn="ctr" defTabSz="612276">
              <a:spcBef>
                <a:spcPct val="0"/>
              </a:spcBef>
              <a:defRPr/>
            </a:pPr>
            <a:endParaRPr lang="en-US" sz="225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79040" y="1794270"/>
            <a:ext cx="18473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endParaRPr lang="en-GB" sz="1500" kern="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777688" y="2591670"/>
            <a:ext cx="3851223" cy="1094927"/>
            <a:chOff x="5098173" y="2149535"/>
            <a:chExt cx="6281781" cy="1785949"/>
          </a:xfrm>
        </p:grpSpPr>
        <p:grpSp>
          <p:nvGrpSpPr>
            <p:cNvPr id="9" name="Group 79"/>
            <p:cNvGrpSpPr/>
            <p:nvPr/>
          </p:nvGrpSpPr>
          <p:grpSpPr>
            <a:xfrm>
              <a:off x="5098173" y="2149535"/>
              <a:ext cx="6281781" cy="1428760"/>
              <a:chOff x="1285852" y="3261522"/>
              <a:chExt cx="6281781" cy="1239053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 rot="5400000" flipH="1" flipV="1">
                <a:off x="3809994" y="3880652"/>
                <a:ext cx="1239053" cy="794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>
                <a:off x="4364039" y="4429138"/>
                <a:ext cx="3203594" cy="794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/>
              <p:cNvCxnSpPr/>
              <p:nvPr/>
            </p:nvCxnSpPr>
            <p:spPr>
              <a:xfrm flipH="1">
                <a:off x="1285852" y="4429138"/>
                <a:ext cx="3203594" cy="794"/>
              </a:xfrm>
              <a:prstGeom prst="straightConnector1">
                <a:avLst/>
              </a:prstGeom>
              <a:ln>
                <a:solidFill>
                  <a:schemeClr val="bg2">
                    <a:lumMod val="75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84"/>
            <p:cNvGrpSpPr/>
            <p:nvPr/>
          </p:nvGrpSpPr>
          <p:grpSpPr>
            <a:xfrm>
              <a:off x="5379160" y="3074414"/>
              <a:ext cx="5735976" cy="861070"/>
              <a:chOff x="1571604" y="2217420"/>
              <a:chExt cx="5735976" cy="1419226"/>
            </a:xfrm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grpSpPr>
          <p:sp>
            <p:nvSpPr>
              <p:cNvPr id="88" name="Freeform 87"/>
              <p:cNvSpPr/>
              <p:nvPr/>
            </p:nvSpPr>
            <p:spPr>
              <a:xfrm>
                <a:off x="4434840" y="2217420"/>
                <a:ext cx="2872740" cy="922020"/>
              </a:xfrm>
              <a:custGeom>
                <a:avLst/>
                <a:gdLst>
                  <a:gd name="connsiteX0" fmla="*/ 0 w 2872740"/>
                  <a:gd name="connsiteY0" fmla="*/ 716280 h 922020"/>
                  <a:gd name="connsiteX1" fmla="*/ 30480 w 2872740"/>
                  <a:gd name="connsiteY1" fmla="*/ 670560 h 922020"/>
                  <a:gd name="connsiteX2" fmla="*/ 53340 w 2872740"/>
                  <a:gd name="connsiteY2" fmla="*/ 624840 h 922020"/>
                  <a:gd name="connsiteX3" fmla="*/ 76200 w 2872740"/>
                  <a:gd name="connsiteY3" fmla="*/ 579120 h 922020"/>
                  <a:gd name="connsiteX4" fmla="*/ 99060 w 2872740"/>
                  <a:gd name="connsiteY4" fmla="*/ 563880 h 922020"/>
                  <a:gd name="connsiteX5" fmla="*/ 129540 w 2872740"/>
                  <a:gd name="connsiteY5" fmla="*/ 548640 h 922020"/>
                  <a:gd name="connsiteX6" fmla="*/ 137160 w 2872740"/>
                  <a:gd name="connsiteY6" fmla="*/ 571500 h 922020"/>
                  <a:gd name="connsiteX7" fmla="*/ 182880 w 2872740"/>
                  <a:gd name="connsiteY7" fmla="*/ 601980 h 922020"/>
                  <a:gd name="connsiteX8" fmla="*/ 213360 w 2872740"/>
                  <a:gd name="connsiteY8" fmla="*/ 594360 h 922020"/>
                  <a:gd name="connsiteX9" fmla="*/ 251460 w 2872740"/>
                  <a:gd name="connsiteY9" fmla="*/ 548640 h 922020"/>
                  <a:gd name="connsiteX10" fmla="*/ 259080 w 2872740"/>
                  <a:gd name="connsiteY10" fmla="*/ 525780 h 922020"/>
                  <a:gd name="connsiteX11" fmla="*/ 281940 w 2872740"/>
                  <a:gd name="connsiteY11" fmla="*/ 510540 h 922020"/>
                  <a:gd name="connsiteX12" fmla="*/ 304800 w 2872740"/>
                  <a:gd name="connsiteY12" fmla="*/ 533400 h 922020"/>
                  <a:gd name="connsiteX13" fmla="*/ 327660 w 2872740"/>
                  <a:gd name="connsiteY13" fmla="*/ 548640 h 922020"/>
                  <a:gd name="connsiteX14" fmla="*/ 388620 w 2872740"/>
                  <a:gd name="connsiteY14" fmla="*/ 563880 h 922020"/>
                  <a:gd name="connsiteX15" fmla="*/ 441960 w 2872740"/>
                  <a:gd name="connsiteY15" fmla="*/ 556260 h 922020"/>
                  <a:gd name="connsiteX16" fmla="*/ 464820 w 2872740"/>
                  <a:gd name="connsiteY16" fmla="*/ 533400 h 922020"/>
                  <a:gd name="connsiteX17" fmla="*/ 495300 w 2872740"/>
                  <a:gd name="connsiteY17" fmla="*/ 487680 h 922020"/>
                  <a:gd name="connsiteX18" fmla="*/ 510540 w 2872740"/>
                  <a:gd name="connsiteY18" fmla="*/ 464820 h 922020"/>
                  <a:gd name="connsiteX19" fmla="*/ 541020 w 2872740"/>
                  <a:gd name="connsiteY19" fmla="*/ 434340 h 922020"/>
                  <a:gd name="connsiteX20" fmla="*/ 571500 w 2872740"/>
                  <a:gd name="connsiteY20" fmla="*/ 388620 h 922020"/>
                  <a:gd name="connsiteX21" fmla="*/ 640080 w 2872740"/>
                  <a:gd name="connsiteY21" fmla="*/ 304800 h 922020"/>
                  <a:gd name="connsiteX22" fmla="*/ 647700 w 2872740"/>
                  <a:gd name="connsiteY22" fmla="*/ 274320 h 922020"/>
                  <a:gd name="connsiteX23" fmla="*/ 662940 w 2872740"/>
                  <a:gd name="connsiteY23" fmla="*/ 251460 h 922020"/>
                  <a:gd name="connsiteX24" fmla="*/ 678180 w 2872740"/>
                  <a:gd name="connsiteY24" fmla="*/ 220980 h 922020"/>
                  <a:gd name="connsiteX25" fmla="*/ 693420 w 2872740"/>
                  <a:gd name="connsiteY25" fmla="*/ 198120 h 922020"/>
                  <a:gd name="connsiteX26" fmla="*/ 701040 w 2872740"/>
                  <a:gd name="connsiteY26" fmla="*/ 175260 h 922020"/>
                  <a:gd name="connsiteX27" fmla="*/ 716280 w 2872740"/>
                  <a:gd name="connsiteY27" fmla="*/ 144780 h 922020"/>
                  <a:gd name="connsiteX28" fmla="*/ 723900 w 2872740"/>
                  <a:gd name="connsiteY28" fmla="*/ 114300 h 922020"/>
                  <a:gd name="connsiteX29" fmla="*/ 739140 w 2872740"/>
                  <a:gd name="connsiteY29" fmla="*/ 68580 h 922020"/>
                  <a:gd name="connsiteX30" fmla="*/ 762000 w 2872740"/>
                  <a:gd name="connsiteY30" fmla="*/ 15240 h 922020"/>
                  <a:gd name="connsiteX31" fmla="*/ 784860 w 2872740"/>
                  <a:gd name="connsiteY31" fmla="*/ 0 h 922020"/>
                  <a:gd name="connsiteX32" fmla="*/ 792480 w 2872740"/>
                  <a:gd name="connsiteY32" fmla="*/ 30480 h 922020"/>
                  <a:gd name="connsiteX33" fmla="*/ 815340 w 2872740"/>
                  <a:gd name="connsiteY33" fmla="*/ 99060 h 922020"/>
                  <a:gd name="connsiteX34" fmla="*/ 822960 w 2872740"/>
                  <a:gd name="connsiteY34" fmla="*/ 121920 h 922020"/>
                  <a:gd name="connsiteX35" fmla="*/ 830580 w 2872740"/>
                  <a:gd name="connsiteY35" fmla="*/ 144780 h 922020"/>
                  <a:gd name="connsiteX36" fmla="*/ 845820 w 2872740"/>
                  <a:gd name="connsiteY36" fmla="*/ 167640 h 922020"/>
                  <a:gd name="connsiteX37" fmla="*/ 861060 w 2872740"/>
                  <a:gd name="connsiteY37" fmla="*/ 213360 h 922020"/>
                  <a:gd name="connsiteX38" fmla="*/ 883920 w 2872740"/>
                  <a:gd name="connsiteY38" fmla="*/ 259080 h 922020"/>
                  <a:gd name="connsiteX39" fmla="*/ 906780 w 2872740"/>
                  <a:gd name="connsiteY39" fmla="*/ 266700 h 922020"/>
                  <a:gd name="connsiteX40" fmla="*/ 922020 w 2872740"/>
                  <a:gd name="connsiteY40" fmla="*/ 312420 h 922020"/>
                  <a:gd name="connsiteX41" fmla="*/ 937260 w 2872740"/>
                  <a:gd name="connsiteY41" fmla="*/ 335280 h 922020"/>
                  <a:gd name="connsiteX42" fmla="*/ 952500 w 2872740"/>
                  <a:gd name="connsiteY42" fmla="*/ 381000 h 922020"/>
                  <a:gd name="connsiteX43" fmla="*/ 967740 w 2872740"/>
                  <a:gd name="connsiteY43" fmla="*/ 403860 h 922020"/>
                  <a:gd name="connsiteX44" fmla="*/ 990600 w 2872740"/>
                  <a:gd name="connsiteY44" fmla="*/ 449580 h 922020"/>
                  <a:gd name="connsiteX45" fmla="*/ 1036320 w 2872740"/>
                  <a:gd name="connsiteY45" fmla="*/ 472440 h 922020"/>
                  <a:gd name="connsiteX46" fmla="*/ 1082040 w 2872740"/>
                  <a:gd name="connsiteY46" fmla="*/ 441960 h 922020"/>
                  <a:gd name="connsiteX47" fmla="*/ 1104900 w 2872740"/>
                  <a:gd name="connsiteY47" fmla="*/ 419100 h 922020"/>
                  <a:gd name="connsiteX48" fmla="*/ 1127760 w 2872740"/>
                  <a:gd name="connsiteY48" fmla="*/ 403860 h 922020"/>
                  <a:gd name="connsiteX49" fmla="*/ 1143000 w 2872740"/>
                  <a:gd name="connsiteY49" fmla="*/ 457200 h 922020"/>
                  <a:gd name="connsiteX50" fmla="*/ 1211580 w 2872740"/>
                  <a:gd name="connsiteY50" fmla="*/ 510540 h 922020"/>
                  <a:gd name="connsiteX51" fmla="*/ 1264920 w 2872740"/>
                  <a:gd name="connsiteY51" fmla="*/ 449580 h 922020"/>
                  <a:gd name="connsiteX52" fmla="*/ 1272540 w 2872740"/>
                  <a:gd name="connsiteY52" fmla="*/ 426720 h 922020"/>
                  <a:gd name="connsiteX53" fmla="*/ 1295400 w 2872740"/>
                  <a:gd name="connsiteY53" fmla="*/ 419100 h 922020"/>
                  <a:gd name="connsiteX54" fmla="*/ 1318260 w 2872740"/>
                  <a:gd name="connsiteY54" fmla="*/ 426720 h 922020"/>
                  <a:gd name="connsiteX55" fmla="*/ 1348740 w 2872740"/>
                  <a:gd name="connsiteY55" fmla="*/ 388620 h 922020"/>
                  <a:gd name="connsiteX56" fmla="*/ 1379220 w 2872740"/>
                  <a:gd name="connsiteY56" fmla="*/ 327660 h 922020"/>
                  <a:gd name="connsiteX57" fmla="*/ 1386840 w 2872740"/>
                  <a:gd name="connsiteY57" fmla="*/ 289560 h 922020"/>
                  <a:gd name="connsiteX58" fmla="*/ 1402080 w 2872740"/>
                  <a:gd name="connsiteY58" fmla="*/ 266700 h 922020"/>
                  <a:gd name="connsiteX59" fmla="*/ 1432560 w 2872740"/>
                  <a:gd name="connsiteY59" fmla="*/ 198120 h 922020"/>
                  <a:gd name="connsiteX60" fmla="*/ 1440180 w 2872740"/>
                  <a:gd name="connsiteY60" fmla="*/ 160020 h 922020"/>
                  <a:gd name="connsiteX61" fmla="*/ 1455420 w 2872740"/>
                  <a:gd name="connsiteY61" fmla="*/ 137160 h 922020"/>
                  <a:gd name="connsiteX62" fmla="*/ 1463040 w 2872740"/>
                  <a:gd name="connsiteY62" fmla="*/ 160020 h 922020"/>
                  <a:gd name="connsiteX63" fmla="*/ 1470660 w 2872740"/>
                  <a:gd name="connsiteY63" fmla="*/ 190500 h 922020"/>
                  <a:gd name="connsiteX64" fmla="*/ 1493520 w 2872740"/>
                  <a:gd name="connsiteY64" fmla="*/ 243840 h 922020"/>
                  <a:gd name="connsiteX65" fmla="*/ 1508760 w 2872740"/>
                  <a:gd name="connsiteY65" fmla="*/ 289560 h 922020"/>
                  <a:gd name="connsiteX66" fmla="*/ 1516380 w 2872740"/>
                  <a:gd name="connsiteY66" fmla="*/ 312420 h 922020"/>
                  <a:gd name="connsiteX67" fmla="*/ 1531620 w 2872740"/>
                  <a:gd name="connsiteY67" fmla="*/ 335280 h 922020"/>
                  <a:gd name="connsiteX68" fmla="*/ 1546860 w 2872740"/>
                  <a:gd name="connsiteY68" fmla="*/ 426720 h 922020"/>
                  <a:gd name="connsiteX69" fmla="*/ 1554480 w 2872740"/>
                  <a:gd name="connsiteY69" fmla="*/ 457200 h 922020"/>
                  <a:gd name="connsiteX70" fmla="*/ 1577340 w 2872740"/>
                  <a:gd name="connsiteY70" fmla="*/ 525780 h 922020"/>
                  <a:gd name="connsiteX71" fmla="*/ 1584960 w 2872740"/>
                  <a:gd name="connsiteY71" fmla="*/ 548640 h 922020"/>
                  <a:gd name="connsiteX72" fmla="*/ 1584960 w 2872740"/>
                  <a:gd name="connsiteY72" fmla="*/ 754380 h 922020"/>
                  <a:gd name="connsiteX73" fmla="*/ 1592580 w 2872740"/>
                  <a:gd name="connsiteY73" fmla="*/ 777240 h 922020"/>
                  <a:gd name="connsiteX74" fmla="*/ 1607820 w 2872740"/>
                  <a:gd name="connsiteY74" fmla="*/ 861060 h 922020"/>
                  <a:gd name="connsiteX75" fmla="*/ 1615440 w 2872740"/>
                  <a:gd name="connsiteY75" fmla="*/ 883920 h 922020"/>
                  <a:gd name="connsiteX76" fmla="*/ 1623060 w 2872740"/>
                  <a:gd name="connsiteY76" fmla="*/ 914400 h 922020"/>
                  <a:gd name="connsiteX77" fmla="*/ 1645920 w 2872740"/>
                  <a:gd name="connsiteY77" fmla="*/ 906780 h 922020"/>
                  <a:gd name="connsiteX78" fmla="*/ 1653540 w 2872740"/>
                  <a:gd name="connsiteY78" fmla="*/ 876300 h 922020"/>
                  <a:gd name="connsiteX79" fmla="*/ 1661160 w 2872740"/>
                  <a:gd name="connsiteY79" fmla="*/ 853440 h 922020"/>
                  <a:gd name="connsiteX80" fmla="*/ 1676400 w 2872740"/>
                  <a:gd name="connsiteY80" fmla="*/ 822960 h 922020"/>
                  <a:gd name="connsiteX81" fmla="*/ 1684020 w 2872740"/>
                  <a:gd name="connsiteY81" fmla="*/ 792480 h 922020"/>
                  <a:gd name="connsiteX82" fmla="*/ 1699260 w 2872740"/>
                  <a:gd name="connsiteY82" fmla="*/ 769620 h 922020"/>
                  <a:gd name="connsiteX83" fmla="*/ 1714500 w 2872740"/>
                  <a:gd name="connsiteY83" fmla="*/ 716280 h 922020"/>
                  <a:gd name="connsiteX84" fmla="*/ 1775460 w 2872740"/>
                  <a:gd name="connsiteY84" fmla="*/ 678180 h 922020"/>
                  <a:gd name="connsiteX85" fmla="*/ 1798320 w 2872740"/>
                  <a:gd name="connsiteY85" fmla="*/ 670560 h 922020"/>
                  <a:gd name="connsiteX86" fmla="*/ 1844040 w 2872740"/>
                  <a:gd name="connsiteY86" fmla="*/ 632460 h 922020"/>
                  <a:gd name="connsiteX87" fmla="*/ 1859280 w 2872740"/>
                  <a:gd name="connsiteY87" fmla="*/ 609600 h 922020"/>
                  <a:gd name="connsiteX88" fmla="*/ 1882140 w 2872740"/>
                  <a:gd name="connsiteY88" fmla="*/ 601980 h 922020"/>
                  <a:gd name="connsiteX89" fmla="*/ 1920240 w 2872740"/>
                  <a:gd name="connsiteY89" fmla="*/ 563880 h 922020"/>
                  <a:gd name="connsiteX90" fmla="*/ 1943100 w 2872740"/>
                  <a:gd name="connsiteY90" fmla="*/ 548640 h 922020"/>
                  <a:gd name="connsiteX91" fmla="*/ 1973580 w 2872740"/>
                  <a:gd name="connsiteY91" fmla="*/ 525780 h 922020"/>
                  <a:gd name="connsiteX92" fmla="*/ 2011680 w 2872740"/>
                  <a:gd name="connsiteY92" fmla="*/ 480060 h 922020"/>
                  <a:gd name="connsiteX93" fmla="*/ 2034540 w 2872740"/>
                  <a:gd name="connsiteY93" fmla="*/ 579120 h 922020"/>
                  <a:gd name="connsiteX94" fmla="*/ 2042160 w 2872740"/>
                  <a:gd name="connsiteY94" fmla="*/ 601980 h 922020"/>
                  <a:gd name="connsiteX95" fmla="*/ 2057400 w 2872740"/>
                  <a:gd name="connsiteY95" fmla="*/ 662940 h 922020"/>
                  <a:gd name="connsiteX96" fmla="*/ 2065020 w 2872740"/>
                  <a:gd name="connsiteY96" fmla="*/ 754380 h 922020"/>
                  <a:gd name="connsiteX97" fmla="*/ 2080260 w 2872740"/>
                  <a:gd name="connsiteY97" fmla="*/ 784860 h 922020"/>
                  <a:gd name="connsiteX98" fmla="*/ 2087880 w 2872740"/>
                  <a:gd name="connsiteY98" fmla="*/ 807720 h 922020"/>
                  <a:gd name="connsiteX99" fmla="*/ 2095500 w 2872740"/>
                  <a:gd name="connsiteY99" fmla="*/ 838200 h 922020"/>
                  <a:gd name="connsiteX100" fmla="*/ 2103120 w 2872740"/>
                  <a:gd name="connsiteY100" fmla="*/ 861060 h 922020"/>
                  <a:gd name="connsiteX101" fmla="*/ 2118360 w 2872740"/>
                  <a:gd name="connsiteY101" fmla="*/ 922020 h 922020"/>
                  <a:gd name="connsiteX102" fmla="*/ 2171700 w 2872740"/>
                  <a:gd name="connsiteY102" fmla="*/ 906780 h 922020"/>
                  <a:gd name="connsiteX103" fmla="*/ 2194560 w 2872740"/>
                  <a:gd name="connsiteY103" fmla="*/ 891540 h 922020"/>
                  <a:gd name="connsiteX104" fmla="*/ 2240280 w 2872740"/>
                  <a:gd name="connsiteY104" fmla="*/ 876300 h 922020"/>
                  <a:gd name="connsiteX105" fmla="*/ 2263140 w 2872740"/>
                  <a:gd name="connsiteY105" fmla="*/ 868680 h 922020"/>
                  <a:gd name="connsiteX106" fmla="*/ 2308860 w 2872740"/>
                  <a:gd name="connsiteY106" fmla="*/ 800100 h 922020"/>
                  <a:gd name="connsiteX107" fmla="*/ 2324100 w 2872740"/>
                  <a:gd name="connsiteY107" fmla="*/ 754380 h 922020"/>
                  <a:gd name="connsiteX108" fmla="*/ 2339340 w 2872740"/>
                  <a:gd name="connsiteY108" fmla="*/ 731520 h 922020"/>
                  <a:gd name="connsiteX109" fmla="*/ 2369820 w 2872740"/>
                  <a:gd name="connsiteY109" fmla="*/ 662940 h 922020"/>
                  <a:gd name="connsiteX110" fmla="*/ 2392680 w 2872740"/>
                  <a:gd name="connsiteY110" fmla="*/ 579120 h 922020"/>
                  <a:gd name="connsiteX111" fmla="*/ 2407920 w 2872740"/>
                  <a:gd name="connsiteY111" fmla="*/ 601980 h 922020"/>
                  <a:gd name="connsiteX112" fmla="*/ 2423160 w 2872740"/>
                  <a:gd name="connsiteY112" fmla="*/ 655320 h 922020"/>
                  <a:gd name="connsiteX113" fmla="*/ 2461260 w 2872740"/>
                  <a:gd name="connsiteY113" fmla="*/ 685800 h 922020"/>
                  <a:gd name="connsiteX114" fmla="*/ 2506980 w 2872740"/>
                  <a:gd name="connsiteY114" fmla="*/ 693420 h 922020"/>
                  <a:gd name="connsiteX115" fmla="*/ 2537460 w 2872740"/>
                  <a:gd name="connsiteY115" fmla="*/ 769620 h 922020"/>
                  <a:gd name="connsiteX116" fmla="*/ 2560320 w 2872740"/>
                  <a:gd name="connsiteY116" fmla="*/ 853440 h 922020"/>
                  <a:gd name="connsiteX117" fmla="*/ 2575560 w 2872740"/>
                  <a:gd name="connsiteY117" fmla="*/ 876300 h 922020"/>
                  <a:gd name="connsiteX118" fmla="*/ 2598420 w 2872740"/>
                  <a:gd name="connsiteY118" fmla="*/ 861060 h 922020"/>
                  <a:gd name="connsiteX119" fmla="*/ 2606040 w 2872740"/>
                  <a:gd name="connsiteY119" fmla="*/ 830580 h 922020"/>
                  <a:gd name="connsiteX120" fmla="*/ 2628900 w 2872740"/>
                  <a:gd name="connsiteY120" fmla="*/ 784860 h 922020"/>
                  <a:gd name="connsiteX121" fmla="*/ 2644140 w 2872740"/>
                  <a:gd name="connsiteY121" fmla="*/ 701040 h 922020"/>
                  <a:gd name="connsiteX122" fmla="*/ 2659380 w 2872740"/>
                  <a:gd name="connsiteY122" fmla="*/ 655320 h 922020"/>
                  <a:gd name="connsiteX123" fmla="*/ 2682240 w 2872740"/>
                  <a:gd name="connsiteY123" fmla="*/ 632460 h 922020"/>
                  <a:gd name="connsiteX124" fmla="*/ 2697480 w 2872740"/>
                  <a:gd name="connsiteY124" fmla="*/ 609600 h 922020"/>
                  <a:gd name="connsiteX125" fmla="*/ 2705100 w 2872740"/>
                  <a:gd name="connsiteY125" fmla="*/ 586740 h 922020"/>
                  <a:gd name="connsiteX126" fmla="*/ 2735580 w 2872740"/>
                  <a:gd name="connsiteY126" fmla="*/ 541020 h 922020"/>
                  <a:gd name="connsiteX127" fmla="*/ 2750820 w 2872740"/>
                  <a:gd name="connsiteY127" fmla="*/ 518160 h 922020"/>
                  <a:gd name="connsiteX128" fmla="*/ 2773680 w 2872740"/>
                  <a:gd name="connsiteY128" fmla="*/ 495300 h 922020"/>
                  <a:gd name="connsiteX129" fmla="*/ 2819400 w 2872740"/>
                  <a:gd name="connsiteY129" fmla="*/ 464820 h 922020"/>
                  <a:gd name="connsiteX130" fmla="*/ 2865120 w 2872740"/>
                  <a:gd name="connsiteY130" fmla="*/ 426720 h 922020"/>
                  <a:gd name="connsiteX131" fmla="*/ 2872740 w 2872740"/>
                  <a:gd name="connsiteY131" fmla="*/ 426720 h 92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2872740" h="922020">
                    <a:moveTo>
                      <a:pt x="0" y="716280"/>
                    </a:moveTo>
                    <a:cubicBezTo>
                      <a:pt x="10160" y="701040"/>
                      <a:pt x="24688" y="687936"/>
                      <a:pt x="30480" y="670560"/>
                    </a:cubicBezTo>
                    <a:cubicBezTo>
                      <a:pt x="49633" y="613101"/>
                      <a:pt x="23797" y="683926"/>
                      <a:pt x="53340" y="624840"/>
                    </a:cubicBezTo>
                    <a:cubicBezTo>
                      <a:pt x="65735" y="600050"/>
                      <a:pt x="54362" y="600958"/>
                      <a:pt x="76200" y="579120"/>
                    </a:cubicBezTo>
                    <a:cubicBezTo>
                      <a:pt x="82676" y="572644"/>
                      <a:pt x="91440" y="568960"/>
                      <a:pt x="99060" y="563880"/>
                    </a:cubicBezTo>
                    <a:cubicBezTo>
                      <a:pt x="104140" y="548640"/>
                      <a:pt x="104140" y="523240"/>
                      <a:pt x="129540" y="548640"/>
                    </a:cubicBezTo>
                    <a:cubicBezTo>
                      <a:pt x="135220" y="554320"/>
                      <a:pt x="131480" y="565820"/>
                      <a:pt x="137160" y="571500"/>
                    </a:cubicBezTo>
                    <a:cubicBezTo>
                      <a:pt x="150112" y="584452"/>
                      <a:pt x="182880" y="601980"/>
                      <a:pt x="182880" y="601980"/>
                    </a:cubicBezTo>
                    <a:cubicBezTo>
                      <a:pt x="193040" y="599440"/>
                      <a:pt x="204267" y="599556"/>
                      <a:pt x="213360" y="594360"/>
                    </a:cubicBezTo>
                    <a:cubicBezTo>
                      <a:pt x="225157" y="587619"/>
                      <a:pt x="245148" y="561265"/>
                      <a:pt x="251460" y="548640"/>
                    </a:cubicBezTo>
                    <a:cubicBezTo>
                      <a:pt x="255052" y="541456"/>
                      <a:pt x="254062" y="532052"/>
                      <a:pt x="259080" y="525780"/>
                    </a:cubicBezTo>
                    <a:cubicBezTo>
                      <a:pt x="264801" y="518629"/>
                      <a:pt x="274320" y="515620"/>
                      <a:pt x="281940" y="510540"/>
                    </a:cubicBezTo>
                    <a:cubicBezTo>
                      <a:pt x="289560" y="518160"/>
                      <a:pt x="296521" y="526501"/>
                      <a:pt x="304800" y="533400"/>
                    </a:cubicBezTo>
                    <a:cubicBezTo>
                      <a:pt x="311835" y="539263"/>
                      <a:pt x="319469" y="544544"/>
                      <a:pt x="327660" y="548640"/>
                    </a:cubicBezTo>
                    <a:cubicBezTo>
                      <a:pt x="343281" y="556450"/>
                      <a:pt x="374129" y="560982"/>
                      <a:pt x="388620" y="563880"/>
                    </a:cubicBezTo>
                    <a:cubicBezTo>
                      <a:pt x="406400" y="561340"/>
                      <a:pt x="425284" y="562930"/>
                      <a:pt x="441960" y="556260"/>
                    </a:cubicBezTo>
                    <a:cubicBezTo>
                      <a:pt x="451966" y="552258"/>
                      <a:pt x="458204" y="541906"/>
                      <a:pt x="464820" y="533400"/>
                    </a:cubicBezTo>
                    <a:cubicBezTo>
                      <a:pt x="476065" y="518942"/>
                      <a:pt x="485140" y="502920"/>
                      <a:pt x="495300" y="487680"/>
                    </a:cubicBezTo>
                    <a:cubicBezTo>
                      <a:pt x="500380" y="480060"/>
                      <a:pt x="504064" y="471296"/>
                      <a:pt x="510540" y="464820"/>
                    </a:cubicBezTo>
                    <a:cubicBezTo>
                      <a:pt x="520700" y="454660"/>
                      <a:pt x="532044" y="445560"/>
                      <a:pt x="541020" y="434340"/>
                    </a:cubicBezTo>
                    <a:cubicBezTo>
                      <a:pt x="552462" y="420037"/>
                      <a:pt x="560510" y="403273"/>
                      <a:pt x="571500" y="388620"/>
                    </a:cubicBezTo>
                    <a:cubicBezTo>
                      <a:pt x="623686" y="319039"/>
                      <a:pt x="599259" y="345621"/>
                      <a:pt x="640080" y="304800"/>
                    </a:cubicBezTo>
                    <a:cubicBezTo>
                      <a:pt x="642620" y="294640"/>
                      <a:pt x="643575" y="283946"/>
                      <a:pt x="647700" y="274320"/>
                    </a:cubicBezTo>
                    <a:cubicBezTo>
                      <a:pt x="651308" y="265902"/>
                      <a:pt x="658396" y="259411"/>
                      <a:pt x="662940" y="251460"/>
                    </a:cubicBezTo>
                    <a:cubicBezTo>
                      <a:pt x="668576" y="241597"/>
                      <a:pt x="672544" y="230843"/>
                      <a:pt x="678180" y="220980"/>
                    </a:cubicBezTo>
                    <a:cubicBezTo>
                      <a:pt x="682724" y="213029"/>
                      <a:pt x="689324" y="206311"/>
                      <a:pt x="693420" y="198120"/>
                    </a:cubicBezTo>
                    <a:cubicBezTo>
                      <a:pt x="697012" y="190936"/>
                      <a:pt x="697876" y="182643"/>
                      <a:pt x="701040" y="175260"/>
                    </a:cubicBezTo>
                    <a:cubicBezTo>
                      <a:pt x="705515" y="164819"/>
                      <a:pt x="712292" y="155416"/>
                      <a:pt x="716280" y="144780"/>
                    </a:cubicBezTo>
                    <a:cubicBezTo>
                      <a:pt x="719957" y="134974"/>
                      <a:pt x="720891" y="124331"/>
                      <a:pt x="723900" y="114300"/>
                    </a:cubicBezTo>
                    <a:cubicBezTo>
                      <a:pt x="728516" y="98913"/>
                      <a:pt x="734060" y="83820"/>
                      <a:pt x="739140" y="68580"/>
                    </a:cubicBezTo>
                    <a:cubicBezTo>
                      <a:pt x="744434" y="52699"/>
                      <a:pt x="751538" y="27795"/>
                      <a:pt x="762000" y="15240"/>
                    </a:cubicBezTo>
                    <a:cubicBezTo>
                      <a:pt x="767863" y="8205"/>
                      <a:pt x="777240" y="5080"/>
                      <a:pt x="784860" y="0"/>
                    </a:cubicBezTo>
                    <a:cubicBezTo>
                      <a:pt x="787400" y="10160"/>
                      <a:pt x="789471" y="20449"/>
                      <a:pt x="792480" y="30480"/>
                    </a:cubicBezTo>
                    <a:lnTo>
                      <a:pt x="815340" y="99060"/>
                    </a:lnTo>
                    <a:lnTo>
                      <a:pt x="822960" y="121920"/>
                    </a:lnTo>
                    <a:cubicBezTo>
                      <a:pt x="825500" y="129540"/>
                      <a:pt x="826125" y="138097"/>
                      <a:pt x="830580" y="144780"/>
                    </a:cubicBezTo>
                    <a:cubicBezTo>
                      <a:pt x="835660" y="152400"/>
                      <a:pt x="842101" y="159271"/>
                      <a:pt x="845820" y="167640"/>
                    </a:cubicBezTo>
                    <a:cubicBezTo>
                      <a:pt x="852344" y="182320"/>
                      <a:pt x="855980" y="198120"/>
                      <a:pt x="861060" y="213360"/>
                    </a:cubicBezTo>
                    <a:cubicBezTo>
                      <a:pt x="866080" y="228419"/>
                      <a:pt x="870491" y="248337"/>
                      <a:pt x="883920" y="259080"/>
                    </a:cubicBezTo>
                    <a:cubicBezTo>
                      <a:pt x="890192" y="264098"/>
                      <a:pt x="899160" y="264160"/>
                      <a:pt x="906780" y="266700"/>
                    </a:cubicBezTo>
                    <a:cubicBezTo>
                      <a:pt x="911860" y="281940"/>
                      <a:pt x="913109" y="299054"/>
                      <a:pt x="922020" y="312420"/>
                    </a:cubicBezTo>
                    <a:cubicBezTo>
                      <a:pt x="927100" y="320040"/>
                      <a:pt x="933541" y="326911"/>
                      <a:pt x="937260" y="335280"/>
                    </a:cubicBezTo>
                    <a:cubicBezTo>
                      <a:pt x="943784" y="349960"/>
                      <a:pt x="943589" y="367634"/>
                      <a:pt x="952500" y="381000"/>
                    </a:cubicBezTo>
                    <a:cubicBezTo>
                      <a:pt x="957580" y="388620"/>
                      <a:pt x="963644" y="395669"/>
                      <a:pt x="967740" y="403860"/>
                    </a:cubicBezTo>
                    <a:cubicBezTo>
                      <a:pt x="980135" y="428650"/>
                      <a:pt x="968762" y="427742"/>
                      <a:pt x="990600" y="449580"/>
                    </a:cubicBezTo>
                    <a:cubicBezTo>
                      <a:pt x="1005372" y="464352"/>
                      <a:pt x="1017727" y="466242"/>
                      <a:pt x="1036320" y="472440"/>
                    </a:cubicBezTo>
                    <a:lnTo>
                      <a:pt x="1082040" y="441960"/>
                    </a:lnTo>
                    <a:cubicBezTo>
                      <a:pt x="1091006" y="435982"/>
                      <a:pt x="1096621" y="425999"/>
                      <a:pt x="1104900" y="419100"/>
                    </a:cubicBezTo>
                    <a:cubicBezTo>
                      <a:pt x="1111935" y="413237"/>
                      <a:pt x="1120140" y="408940"/>
                      <a:pt x="1127760" y="403860"/>
                    </a:cubicBezTo>
                    <a:cubicBezTo>
                      <a:pt x="1128326" y="406124"/>
                      <a:pt x="1138973" y="452022"/>
                      <a:pt x="1143000" y="457200"/>
                    </a:cubicBezTo>
                    <a:cubicBezTo>
                      <a:pt x="1178980" y="503460"/>
                      <a:pt x="1174020" y="498020"/>
                      <a:pt x="1211580" y="510540"/>
                    </a:cubicBezTo>
                    <a:cubicBezTo>
                      <a:pt x="1249680" y="485140"/>
                      <a:pt x="1229360" y="502920"/>
                      <a:pt x="1264920" y="449580"/>
                    </a:cubicBezTo>
                    <a:cubicBezTo>
                      <a:pt x="1269375" y="442897"/>
                      <a:pt x="1266860" y="432400"/>
                      <a:pt x="1272540" y="426720"/>
                    </a:cubicBezTo>
                    <a:cubicBezTo>
                      <a:pt x="1278220" y="421040"/>
                      <a:pt x="1287780" y="421640"/>
                      <a:pt x="1295400" y="419100"/>
                    </a:cubicBezTo>
                    <a:cubicBezTo>
                      <a:pt x="1303020" y="421640"/>
                      <a:pt x="1310337" y="428040"/>
                      <a:pt x="1318260" y="426720"/>
                    </a:cubicBezTo>
                    <a:cubicBezTo>
                      <a:pt x="1345256" y="422221"/>
                      <a:pt x="1340458" y="406840"/>
                      <a:pt x="1348740" y="388620"/>
                    </a:cubicBezTo>
                    <a:cubicBezTo>
                      <a:pt x="1358141" y="367938"/>
                      <a:pt x="1379220" y="327660"/>
                      <a:pt x="1379220" y="327660"/>
                    </a:cubicBezTo>
                    <a:cubicBezTo>
                      <a:pt x="1381760" y="314960"/>
                      <a:pt x="1382292" y="301687"/>
                      <a:pt x="1386840" y="289560"/>
                    </a:cubicBezTo>
                    <a:cubicBezTo>
                      <a:pt x="1390056" y="280985"/>
                      <a:pt x="1398864" y="275275"/>
                      <a:pt x="1402080" y="266700"/>
                    </a:cubicBezTo>
                    <a:cubicBezTo>
                      <a:pt x="1429884" y="192555"/>
                      <a:pt x="1384579" y="262095"/>
                      <a:pt x="1432560" y="198120"/>
                    </a:cubicBezTo>
                    <a:cubicBezTo>
                      <a:pt x="1435100" y="185420"/>
                      <a:pt x="1435632" y="172147"/>
                      <a:pt x="1440180" y="160020"/>
                    </a:cubicBezTo>
                    <a:cubicBezTo>
                      <a:pt x="1443396" y="151445"/>
                      <a:pt x="1446262" y="137160"/>
                      <a:pt x="1455420" y="137160"/>
                    </a:cubicBezTo>
                    <a:cubicBezTo>
                      <a:pt x="1463452" y="137160"/>
                      <a:pt x="1460833" y="152297"/>
                      <a:pt x="1463040" y="160020"/>
                    </a:cubicBezTo>
                    <a:cubicBezTo>
                      <a:pt x="1465917" y="170090"/>
                      <a:pt x="1467783" y="180430"/>
                      <a:pt x="1470660" y="190500"/>
                    </a:cubicBezTo>
                    <a:cubicBezTo>
                      <a:pt x="1482924" y="233425"/>
                      <a:pt x="1473200" y="193040"/>
                      <a:pt x="1493520" y="243840"/>
                    </a:cubicBezTo>
                    <a:cubicBezTo>
                      <a:pt x="1499486" y="258755"/>
                      <a:pt x="1503680" y="274320"/>
                      <a:pt x="1508760" y="289560"/>
                    </a:cubicBezTo>
                    <a:cubicBezTo>
                      <a:pt x="1511300" y="297180"/>
                      <a:pt x="1511925" y="305737"/>
                      <a:pt x="1516380" y="312420"/>
                    </a:cubicBezTo>
                    <a:lnTo>
                      <a:pt x="1531620" y="335280"/>
                    </a:lnTo>
                    <a:cubicBezTo>
                      <a:pt x="1537981" y="379809"/>
                      <a:pt x="1537946" y="386608"/>
                      <a:pt x="1546860" y="426720"/>
                    </a:cubicBezTo>
                    <a:cubicBezTo>
                      <a:pt x="1549132" y="436943"/>
                      <a:pt x="1551471" y="447169"/>
                      <a:pt x="1554480" y="457200"/>
                    </a:cubicBezTo>
                    <a:cubicBezTo>
                      <a:pt x="1561404" y="480280"/>
                      <a:pt x="1569720" y="502920"/>
                      <a:pt x="1577340" y="525780"/>
                    </a:cubicBezTo>
                    <a:lnTo>
                      <a:pt x="1584960" y="548640"/>
                    </a:lnTo>
                    <a:cubicBezTo>
                      <a:pt x="1558712" y="627383"/>
                      <a:pt x="1571944" y="578660"/>
                      <a:pt x="1584960" y="754380"/>
                    </a:cubicBezTo>
                    <a:cubicBezTo>
                      <a:pt x="1585553" y="762390"/>
                      <a:pt x="1590632" y="769448"/>
                      <a:pt x="1592580" y="777240"/>
                    </a:cubicBezTo>
                    <a:cubicBezTo>
                      <a:pt x="1606447" y="832710"/>
                      <a:pt x="1594233" y="799917"/>
                      <a:pt x="1607820" y="861060"/>
                    </a:cubicBezTo>
                    <a:cubicBezTo>
                      <a:pt x="1609562" y="868901"/>
                      <a:pt x="1613233" y="876197"/>
                      <a:pt x="1615440" y="883920"/>
                    </a:cubicBezTo>
                    <a:cubicBezTo>
                      <a:pt x="1618317" y="893990"/>
                      <a:pt x="1620520" y="904240"/>
                      <a:pt x="1623060" y="914400"/>
                    </a:cubicBezTo>
                    <a:cubicBezTo>
                      <a:pt x="1630680" y="911860"/>
                      <a:pt x="1640902" y="913052"/>
                      <a:pt x="1645920" y="906780"/>
                    </a:cubicBezTo>
                    <a:cubicBezTo>
                      <a:pt x="1652462" y="898602"/>
                      <a:pt x="1650663" y="886370"/>
                      <a:pt x="1653540" y="876300"/>
                    </a:cubicBezTo>
                    <a:cubicBezTo>
                      <a:pt x="1655747" y="868577"/>
                      <a:pt x="1657996" y="860823"/>
                      <a:pt x="1661160" y="853440"/>
                    </a:cubicBezTo>
                    <a:cubicBezTo>
                      <a:pt x="1665635" y="842999"/>
                      <a:pt x="1672412" y="833596"/>
                      <a:pt x="1676400" y="822960"/>
                    </a:cubicBezTo>
                    <a:cubicBezTo>
                      <a:pt x="1680077" y="813154"/>
                      <a:pt x="1679895" y="802106"/>
                      <a:pt x="1684020" y="792480"/>
                    </a:cubicBezTo>
                    <a:cubicBezTo>
                      <a:pt x="1687628" y="784062"/>
                      <a:pt x="1695164" y="777811"/>
                      <a:pt x="1699260" y="769620"/>
                    </a:cubicBezTo>
                    <a:cubicBezTo>
                      <a:pt x="1714088" y="739963"/>
                      <a:pt x="1699851" y="750460"/>
                      <a:pt x="1714500" y="716280"/>
                    </a:cubicBezTo>
                    <a:cubicBezTo>
                      <a:pt x="1728588" y="683408"/>
                      <a:pt x="1738703" y="690432"/>
                      <a:pt x="1775460" y="678180"/>
                    </a:cubicBezTo>
                    <a:lnTo>
                      <a:pt x="1798320" y="670560"/>
                    </a:lnTo>
                    <a:cubicBezTo>
                      <a:pt x="1820797" y="655575"/>
                      <a:pt x="1825705" y="654462"/>
                      <a:pt x="1844040" y="632460"/>
                    </a:cubicBezTo>
                    <a:cubicBezTo>
                      <a:pt x="1849903" y="625425"/>
                      <a:pt x="1852129" y="615321"/>
                      <a:pt x="1859280" y="609600"/>
                    </a:cubicBezTo>
                    <a:cubicBezTo>
                      <a:pt x="1865552" y="604582"/>
                      <a:pt x="1874520" y="604520"/>
                      <a:pt x="1882140" y="601980"/>
                    </a:cubicBezTo>
                    <a:cubicBezTo>
                      <a:pt x="1943100" y="561340"/>
                      <a:pt x="1869440" y="614680"/>
                      <a:pt x="1920240" y="563880"/>
                    </a:cubicBezTo>
                    <a:cubicBezTo>
                      <a:pt x="1926716" y="557404"/>
                      <a:pt x="1935648" y="553963"/>
                      <a:pt x="1943100" y="548640"/>
                    </a:cubicBezTo>
                    <a:cubicBezTo>
                      <a:pt x="1953434" y="541258"/>
                      <a:pt x="1963937" y="534045"/>
                      <a:pt x="1973580" y="525780"/>
                    </a:cubicBezTo>
                    <a:cubicBezTo>
                      <a:pt x="1996397" y="506223"/>
                      <a:pt x="1996003" y="503576"/>
                      <a:pt x="2011680" y="480060"/>
                    </a:cubicBezTo>
                    <a:cubicBezTo>
                      <a:pt x="2043222" y="527373"/>
                      <a:pt x="2020037" y="484850"/>
                      <a:pt x="2034540" y="579120"/>
                    </a:cubicBezTo>
                    <a:cubicBezTo>
                      <a:pt x="2035761" y="587059"/>
                      <a:pt x="2040047" y="594231"/>
                      <a:pt x="2042160" y="601980"/>
                    </a:cubicBezTo>
                    <a:cubicBezTo>
                      <a:pt x="2047671" y="622187"/>
                      <a:pt x="2052320" y="642620"/>
                      <a:pt x="2057400" y="662940"/>
                    </a:cubicBezTo>
                    <a:cubicBezTo>
                      <a:pt x="2059940" y="693420"/>
                      <a:pt x="2059383" y="724318"/>
                      <a:pt x="2065020" y="754380"/>
                    </a:cubicBezTo>
                    <a:cubicBezTo>
                      <a:pt x="2067113" y="765545"/>
                      <a:pt x="2075785" y="774419"/>
                      <a:pt x="2080260" y="784860"/>
                    </a:cubicBezTo>
                    <a:cubicBezTo>
                      <a:pt x="2083424" y="792243"/>
                      <a:pt x="2085673" y="799997"/>
                      <a:pt x="2087880" y="807720"/>
                    </a:cubicBezTo>
                    <a:cubicBezTo>
                      <a:pt x="2090757" y="817790"/>
                      <a:pt x="2092623" y="828130"/>
                      <a:pt x="2095500" y="838200"/>
                    </a:cubicBezTo>
                    <a:cubicBezTo>
                      <a:pt x="2097707" y="845923"/>
                      <a:pt x="2101172" y="853268"/>
                      <a:pt x="2103120" y="861060"/>
                    </a:cubicBezTo>
                    <a:lnTo>
                      <a:pt x="2118360" y="922020"/>
                    </a:lnTo>
                    <a:cubicBezTo>
                      <a:pt x="2128126" y="919579"/>
                      <a:pt x="2160768" y="912246"/>
                      <a:pt x="2171700" y="906780"/>
                    </a:cubicBezTo>
                    <a:cubicBezTo>
                      <a:pt x="2179891" y="902684"/>
                      <a:pt x="2186191" y="895259"/>
                      <a:pt x="2194560" y="891540"/>
                    </a:cubicBezTo>
                    <a:cubicBezTo>
                      <a:pt x="2209240" y="885016"/>
                      <a:pt x="2225040" y="881380"/>
                      <a:pt x="2240280" y="876300"/>
                    </a:cubicBezTo>
                    <a:lnTo>
                      <a:pt x="2263140" y="868680"/>
                    </a:lnTo>
                    <a:lnTo>
                      <a:pt x="2308860" y="800100"/>
                    </a:lnTo>
                    <a:cubicBezTo>
                      <a:pt x="2317771" y="786734"/>
                      <a:pt x="2319020" y="769620"/>
                      <a:pt x="2324100" y="754380"/>
                    </a:cubicBezTo>
                    <a:cubicBezTo>
                      <a:pt x="2326996" y="745692"/>
                      <a:pt x="2335621" y="739889"/>
                      <a:pt x="2339340" y="731520"/>
                    </a:cubicBezTo>
                    <a:cubicBezTo>
                      <a:pt x="2375612" y="649908"/>
                      <a:pt x="2335330" y="714675"/>
                      <a:pt x="2369820" y="662940"/>
                    </a:cubicBezTo>
                    <a:cubicBezTo>
                      <a:pt x="2387008" y="594188"/>
                      <a:pt x="2378436" y="621851"/>
                      <a:pt x="2392680" y="579120"/>
                    </a:cubicBezTo>
                    <a:cubicBezTo>
                      <a:pt x="2397760" y="586740"/>
                      <a:pt x="2404312" y="593562"/>
                      <a:pt x="2407920" y="601980"/>
                    </a:cubicBezTo>
                    <a:cubicBezTo>
                      <a:pt x="2408759" y="603937"/>
                      <a:pt x="2418923" y="650377"/>
                      <a:pt x="2423160" y="655320"/>
                    </a:cubicBezTo>
                    <a:cubicBezTo>
                      <a:pt x="2433744" y="667669"/>
                      <a:pt x="2446454" y="679070"/>
                      <a:pt x="2461260" y="685800"/>
                    </a:cubicBezTo>
                    <a:cubicBezTo>
                      <a:pt x="2475325" y="692193"/>
                      <a:pt x="2491740" y="690880"/>
                      <a:pt x="2506980" y="693420"/>
                    </a:cubicBezTo>
                    <a:cubicBezTo>
                      <a:pt x="2525812" y="749916"/>
                      <a:pt x="2515036" y="724772"/>
                      <a:pt x="2537460" y="769620"/>
                    </a:cubicBezTo>
                    <a:cubicBezTo>
                      <a:pt x="2548230" y="823472"/>
                      <a:pt x="2540984" y="795433"/>
                      <a:pt x="2560320" y="853440"/>
                    </a:cubicBezTo>
                    <a:cubicBezTo>
                      <a:pt x="2563216" y="862128"/>
                      <a:pt x="2570480" y="868680"/>
                      <a:pt x="2575560" y="876300"/>
                    </a:cubicBezTo>
                    <a:cubicBezTo>
                      <a:pt x="2583180" y="871220"/>
                      <a:pt x="2593340" y="868680"/>
                      <a:pt x="2598420" y="861060"/>
                    </a:cubicBezTo>
                    <a:cubicBezTo>
                      <a:pt x="2604229" y="852346"/>
                      <a:pt x="2603163" y="840650"/>
                      <a:pt x="2606040" y="830580"/>
                    </a:cubicBezTo>
                    <a:cubicBezTo>
                      <a:pt x="2613927" y="802975"/>
                      <a:pt x="2612202" y="809907"/>
                      <a:pt x="2628900" y="784860"/>
                    </a:cubicBezTo>
                    <a:cubicBezTo>
                      <a:pt x="2631389" y="769924"/>
                      <a:pt x="2639576" y="717776"/>
                      <a:pt x="2644140" y="701040"/>
                    </a:cubicBezTo>
                    <a:cubicBezTo>
                      <a:pt x="2648367" y="685542"/>
                      <a:pt x="2654300" y="670560"/>
                      <a:pt x="2659380" y="655320"/>
                    </a:cubicBezTo>
                    <a:cubicBezTo>
                      <a:pt x="2662788" y="645097"/>
                      <a:pt x="2675341" y="640739"/>
                      <a:pt x="2682240" y="632460"/>
                    </a:cubicBezTo>
                    <a:cubicBezTo>
                      <a:pt x="2688103" y="625425"/>
                      <a:pt x="2693384" y="617791"/>
                      <a:pt x="2697480" y="609600"/>
                    </a:cubicBezTo>
                    <a:cubicBezTo>
                      <a:pt x="2701072" y="602416"/>
                      <a:pt x="2701199" y="593761"/>
                      <a:pt x="2705100" y="586740"/>
                    </a:cubicBezTo>
                    <a:cubicBezTo>
                      <a:pt x="2713995" y="570729"/>
                      <a:pt x="2725420" y="556260"/>
                      <a:pt x="2735580" y="541020"/>
                    </a:cubicBezTo>
                    <a:cubicBezTo>
                      <a:pt x="2740660" y="533400"/>
                      <a:pt x="2744344" y="524636"/>
                      <a:pt x="2750820" y="518160"/>
                    </a:cubicBezTo>
                    <a:cubicBezTo>
                      <a:pt x="2758440" y="510540"/>
                      <a:pt x="2765174" y="501916"/>
                      <a:pt x="2773680" y="495300"/>
                    </a:cubicBezTo>
                    <a:cubicBezTo>
                      <a:pt x="2788138" y="484055"/>
                      <a:pt x="2806448" y="477772"/>
                      <a:pt x="2819400" y="464820"/>
                    </a:cubicBezTo>
                    <a:cubicBezTo>
                      <a:pt x="2836252" y="447968"/>
                      <a:pt x="2843902" y="437329"/>
                      <a:pt x="2865120" y="426720"/>
                    </a:cubicBezTo>
                    <a:cubicBezTo>
                      <a:pt x="2867392" y="425584"/>
                      <a:pt x="2870200" y="426720"/>
                      <a:pt x="2872740" y="426720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784"/>
                <a:endParaRPr lang="en-GB" sz="1350" kern="0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>
              <a:xfrm flipH="1" flipV="1">
                <a:off x="1571604" y="2714626"/>
                <a:ext cx="2872740" cy="922020"/>
              </a:xfrm>
              <a:custGeom>
                <a:avLst/>
                <a:gdLst>
                  <a:gd name="connsiteX0" fmla="*/ 0 w 2872740"/>
                  <a:gd name="connsiteY0" fmla="*/ 716280 h 922020"/>
                  <a:gd name="connsiteX1" fmla="*/ 30480 w 2872740"/>
                  <a:gd name="connsiteY1" fmla="*/ 670560 h 922020"/>
                  <a:gd name="connsiteX2" fmla="*/ 53340 w 2872740"/>
                  <a:gd name="connsiteY2" fmla="*/ 624840 h 922020"/>
                  <a:gd name="connsiteX3" fmla="*/ 76200 w 2872740"/>
                  <a:gd name="connsiteY3" fmla="*/ 579120 h 922020"/>
                  <a:gd name="connsiteX4" fmla="*/ 99060 w 2872740"/>
                  <a:gd name="connsiteY4" fmla="*/ 563880 h 922020"/>
                  <a:gd name="connsiteX5" fmla="*/ 129540 w 2872740"/>
                  <a:gd name="connsiteY5" fmla="*/ 548640 h 922020"/>
                  <a:gd name="connsiteX6" fmla="*/ 137160 w 2872740"/>
                  <a:gd name="connsiteY6" fmla="*/ 571500 h 922020"/>
                  <a:gd name="connsiteX7" fmla="*/ 182880 w 2872740"/>
                  <a:gd name="connsiteY7" fmla="*/ 601980 h 922020"/>
                  <a:gd name="connsiteX8" fmla="*/ 213360 w 2872740"/>
                  <a:gd name="connsiteY8" fmla="*/ 594360 h 922020"/>
                  <a:gd name="connsiteX9" fmla="*/ 251460 w 2872740"/>
                  <a:gd name="connsiteY9" fmla="*/ 548640 h 922020"/>
                  <a:gd name="connsiteX10" fmla="*/ 259080 w 2872740"/>
                  <a:gd name="connsiteY10" fmla="*/ 525780 h 922020"/>
                  <a:gd name="connsiteX11" fmla="*/ 281940 w 2872740"/>
                  <a:gd name="connsiteY11" fmla="*/ 510540 h 922020"/>
                  <a:gd name="connsiteX12" fmla="*/ 304800 w 2872740"/>
                  <a:gd name="connsiteY12" fmla="*/ 533400 h 922020"/>
                  <a:gd name="connsiteX13" fmla="*/ 327660 w 2872740"/>
                  <a:gd name="connsiteY13" fmla="*/ 548640 h 922020"/>
                  <a:gd name="connsiteX14" fmla="*/ 388620 w 2872740"/>
                  <a:gd name="connsiteY14" fmla="*/ 563880 h 922020"/>
                  <a:gd name="connsiteX15" fmla="*/ 441960 w 2872740"/>
                  <a:gd name="connsiteY15" fmla="*/ 556260 h 922020"/>
                  <a:gd name="connsiteX16" fmla="*/ 464820 w 2872740"/>
                  <a:gd name="connsiteY16" fmla="*/ 533400 h 922020"/>
                  <a:gd name="connsiteX17" fmla="*/ 495300 w 2872740"/>
                  <a:gd name="connsiteY17" fmla="*/ 487680 h 922020"/>
                  <a:gd name="connsiteX18" fmla="*/ 510540 w 2872740"/>
                  <a:gd name="connsiteY18" fmla="*/ 464820 h 922020"/>
                  <a:gd name="connsiteX19" fmla="*/ 541020 w 2872740"/>
                  <a:gd name="connsiteY19" fmla="*/ 434340 h 922020"/>
                  <a:gd name="connsiteX20" fmla="*/ 571500 w 2872740"/>
                  <a:gd name="connsiteY20" fmla="*/ 388620 h 922020"/>
                  <a:gd name="connsiteX21" fmla="*/ 640080 w 2872740"/>
                  <a:gd name="connsiteY21" fmla="*/ 304800 h 922020"/>
                  <a:gd name="connsiteX22" fmla="*/ 647700 w 2872740"/>
                  <a:gd name="connsiteY22" fmla="*/ 274320 h 922020"/>
                  <a:gd name="connsiteX23" fmla="*/ 662940 w 2872740"/>
                  <a:gd name="connsiteY23" fmla="*/ 251460 h 922020"/>
                  <a:gd name="connsiteX24" fmla="*/ 678180 w 2872740"/>
                  <a:gd name="connsiteY24" fmla="*/ 220980 h 922020"/>
                  <a:gd name="connsiteX25" fmla="*/ 693420 w 2872740"/>
                  <a:gd name="connsiteY25" fmla="*/ 198120 h 922020"/>
                  <a:gd name="connsiteX26" fmla="*/ 701040 w 2872740"/>
                  <a:gd name="connsiteY26" fmla="*/ 175260 h 922020"/>
                  <a:gd name="connsiteX27" fmla="*/ 716280 w 2872740"/>
                  <a:gd name="connsiteY27" fmla="*/ 144780 h 922020"/>
                  <a:gd name="connsiteX28" fmla="*/ 723900 w 2872740"/>
                  <a:gd name="connsiteY28" fmla="*/ 114300 h 922020"/>
                  <a:gd name="connsiteX29" fmla="*/ 739140 w 2872740"/>
                  <a:gd name="connsiteY29" fmla="*/ 68580 h 922020"/>
                  <a:gd name="connsiteX30" fmla="*/ 762000 w 2872740"/>
                  <a:gd name="connsiteY30" fmla="*/ 15240 h 922020"/>
                  <a:gd name="connsiteX31" fmla="*/ 784860 w 2872740"/>
                  <a:gd name="connsiteY31" fmla="*/ 0 h 922020"/>
                  <a:gd name="connsiteX32" fmla="*/ 792480 w 2872740"/>
                  <a:gd name="connsiteY32" fmla="*/ 30480 h 922020"/>
                  <a:gd name="connsiteX33" fmla="*/ 815340 w 2872740"/>
                  <a:gd name="connsiteY33" fmla="*/ 99060 h 922020"/>
                  <a:gd name="connsiteX34" fmla="*/ 822960 w 2872740"/>
                  <a:gd name="connsiteY34" fmla="*/ 121920 h 922020"/>
                  <a:gd name="connsiteX35" fmla="*/ 830580 w 2872740"/>
                  <a:gd name="connsiteY35" fmla="*/ 144780 h 922020"/>
                  <a:gd name="connsiteX36" fmla="*/ 845820 w 2872740"/>
                  <a:gd name="connsiteY36" fmla="*/ 167640 h 922020"/>
                  <a:gd name="connsiteX37" fmla="*/ 861060 w 2872740"/>
                  <a:gd name="connsiteY37" fmla="*/ 213360 h 922020"/>
                  <a:gd name="connsiteX38" fmla="*/ 883920 w 2872740"/>
                  <a:gd name="connsiteY38" fmla="*/ 259080 h 922020"/>
                  <a:gd name="connsiteX39" fmla="*/ 906780 w 2872740"/>
                  <a:gd name="connsiteY39" fmla="*/ 266700 h 922020"/>
                  <a:gd name="connsiteX40" fmla="*/ 922020 w 2872740"/>
                  <a:gd name="connsiteY40" fmla="*/ 312420 h 922020"/>
                  <a:gd name="connsiteX41" fmla="*/ 937260 w 2872740"/>
                  <a:gd name="connsiteY41" fmla="*/ 335280 h 922020"/>
                  <a:gd name="connsiteX42" fmla="*/ 952500 w 2872740"/>
                  <a:gd name="connsiteY42" fmla="*/ 381000 h 922020"/>
                  <a:gd name="connsiteX43" fmla="*/ 967740 w 2872740"/>
                  <a:gd name="connsiteY43" fmla="*/ 403860 h 922020"/>
                  <a:gd name="connsiteX44" fmla="*/ 990600 w 2872740"/>
                  <a:gd name="connsiteY44" fmla="*/ 449580 h 922020"/>
                  <a:gd name="connsiteX45" fmla="*/ 1036320 w 2872740"/>
                  <a:gd name="connsiteY45" fmla="*/ 472440 h 922020"/>
                  <a:gd name="connsiteX46" fmla="*/ 1082040 w 2872740"/>
                  <a:gd name="connsiteY46" fmla="*/ 441960 h 922020"/>
                  <a:gd name="connsiteX47" fmla="*/ 1104900 w 2872740"/>
                  <a:gd name="connsiteY47" fmla="*/ 419100 h 922020"/>
                  <a:gd name="connsiteX48" fmla="*/ 1127760 w 2872740"/>
                  <a:gd name="connsiteY48" fmla="*/ 403860 h 922020"/>
                  <a:gd name="connsiteX49" fmla="*/ 1143000 w 2872740"/>
                  <a:gd name="connsiteY49" fmla="*/ 457200 h 922020"/>
                  <a:gd name="connsiteX50" fmla="*/ 1211580 w 2872740"/>
                  <a:gd name="connsiteY50" fmla="*/ 510540 h 922020"/>
                  <a:gd name="connsiteX51" fmla="*/ 1264920 w 2872740"/>
                  <a:gd name="connsiteY51" fmla="*/ 449580 h 922020"/>
                  <a:gd name="connsiteX52" fmla="*/ 1272540 w 2872740"/>
                  <a:gd name="connsiteY52" fmla="*/ 426720 h 922020"/>
                  <a:gd name="connsiteX53" fmla="*/ 1295400 w 2872740"/>
                  <a:gd name="connsiteY53" fmla="*/ 419100 h 922020"/>
                  <a:gd name="connsiteX54" fmla="*/ 1318260 w 2872740"/>
                  <a:gd name="connsiteY54" fmla="*/ 426720 h 922020"/>
                  <a:gd name="connsiteX55" fmla="*/ 1348740 w 2872740"/>
                  <a:gd name="connsiteY55" fmla="*/ 388620 h 922020"/>
                  <a:gd name="connsiteX56" fmla="*/ 1379220 w 2872740"/>
                  <a:gd name="connsiteY56" fmla="*/ 327660 h 922020"/>
                  <a:gd name="connsiteX57" fmla="*/ 1386840 w 2872740"/>
                  <a:gd name="connsiteY57" fmla="*/ 289560 h 922020"/>
                  <a:gd name="connsiteX58" fmla="*/ 1402080 w 2872740"/>
                  <a:gd name="connsiteY58" fmla="*/ 266700 h 922020"/>
                  <a:gd name="connsiteX59" fmla="*/ 1432560 w 2872740"/>
                  <a:gd name="connsiteY59" fmla="*/ 198120 h 922020"/>
                  <a:gd name="connsiteX60" fmla="*/ 1440180 w 2872740"/>
                  <a:gd name="connsiteY60" fmla="*/ 160020 h 922020"/>
                  <a:gd name="connsiteX61" fmla="*/ 1455420 w 2872740"/>
                  <a:gd name="connsiteY61" fmla="*/ 137160 h 922020"/>
                  <a:gd name="connsiteX62" fmla="*/ 1463040 w 2872740"/>
                  <a:gd name="connsiteY62" fmla="*/ 160020 h 922020"/>
                  <a:gd name="connsiteX63" fmla="*/ 1470660 w 2872740"/>
                  <a:gd name="connsiteY63" fmla="*/ 190500 h 922020"/>
                  <a:gd name="connsiteX64" fmla="*/ 1493520 w 2872740"/>
                  <a:gd name="connsiteY64" fmla="*/ 243840 h 922020"/>
                  <a:gd name="connsiteX65" fmla="*/ 1508760 w 2872740"/>
                  <a:gd name="connsiteY65" fmla="*/ 289560 h 922020"/>
                  <a:gd name="connsiteX66" fmla="*/ 1516380 w 2872740"/>
                  <a:gd name="connsiteY66" fmla="*/ 312420 h 922020"/>
                  <a:gd name="connsiteX67" fmla="*/ 1531620 w 2872740"/>
                  <a:gd name="connsiteY67" fmla="*/ 335280 h 922020"/>
                  <a:gd name="connsiteX68" fmla="*/ 1546860 w 2872740"/>
                  <a:gd name="connsiteY68" fmla="*/ 426720 h 922020"/>
                  <a:gd name="connsiteX69" fmla="*/ 1554480 w 2872740"/>
                  <a:gd name="connsiteY69" fmla="*/ 457200 h 922020"/>
                  <a:gd name="connsiteX70" fmla="*/ 1577340 w 2872740"/>
                  <a:gd name="connsiteY70" fmla="*/ 525780 h 922020"/>
                  <a:gd name="connsiteX71" fmla="*/ 1584960 w 2872740"/>
                  <a:gd name="connsiteY71" fmla="*/ 548640 h 922020"/>
                  <a:gd name="connsiteX72" fmla="*/ 1584960 w 2872740"/>
                  <a:gd name="connsiteY72" fmla="*/ 754380 h 922020"/>
                  <a:gd name="connsiteX73" fmla="*/ 1592580 w 2872740"/>
                  <a:gd name="connsiteY73" fmla="*/ 777240 h 922020"/>
                  <a:gd name="connsiteX74" fmla="*/ 1607820 w 2872740"/>
                  <a:gd name="connsiteY74" fmla="*/ 861060 h 922020"/>
                  <a:gd name="connsiteX75" fmla="*/ 1615440 w 2872740"/>
                  <a:gd name="connsiteY75" fmla="*/ 883920 h 922020"/>
                  <a:gd name="connsiteX76" fmla="*/ 1623060 w 2872740"/>
                  <a:gd name="connsiteY76" fmla="*/ 914400 h 922020"/>
                  <a:gd name="connsiteX77" fmla="*/ 1645920 w 2872740"/>
                  <a:gd name="connsiteY77" fmla="*/ 906780 h 922020"/>
                  <a:gd name="connsiteX78" fmla="*/ 1653540 w 2872740"/>
                  <a:gd name="connsiteY78" fmla="*/ 876300 h 922020"/>
                  <a:gd name="connsiteX79" fmla="*/ 1661160 w 2872740"/>
                  <a:gd name="connsiteY79" fmla="*/ 853440 h 922020"/>
                  <a:gd name="connsiteX80" fmla="*/ 1676400 w 2872740"/>
                  <a:gd name="connsiteY80" fmla="*/ 822960 h 922020"/>
                  <a:gd name="connsiteX81" fmla="*/ 1684020 w 2872740"/>
                  <a:gd name="connsiteY81" fmla="*/ 792480 h 922020"/>
                  <a:gd name="connsiteX82" fmla="*/ 1699260 w 2872740"/>
                  <a:gd name="connsiteY82" fmla="*/ 769620 h 922020"/>
                  <a:gd name="connsiteX83" fmla="*/ 1714500 w 2872740"/>
                  <a:gd name="connsiteY83" fmla="*/ 716280 h 922020"/>
                  <a:gd name="connsiteX84" fmla="*/ 1775460 w 2872740"/>
                  <a:gd name="connsiteY84" fmla="*/ 678180 h 922020"/>
                  <a:gd name="connsiteX85" fmla="*/ 1798320 w 2872740"/>
                  <a:gd name="connsiteY85" fmla="*/ 670560 h 922020"/>
                  <a:gd name="connsiteX86" fmla="*/ 1844040 w 2872740"/>
                  <a:gd name="connsiteY86" fmla="*/ 632460 h 922020"/>
                  <a:gd name="connsiteX87" fmla="*/ 1859280 w 2872740"/>
                  <a:gd name="connsiteY87" fmla="*/ 609600 h 922020"/>
                  <a:gd name="connsiteX88" fmla="*/ 1882140 w 2872740"/>
                  <a:gd name="connsiteY88" fmla="*/ 601980 h 922020"/>
                  <a:gd name="connsiteX89" fmla="*/ 1920240 w 2872740"/>
                  <a:gd name="connsiteY89" fmla="*/ 563880 h 922020"/>
                  <a:gd name="connsiteX90" fmla="*/ 1943100 w 2872740"/>
                  <a:gd name="connsiteY90" fmla="*/ 548640 h 922020"/>
                  <a:gd name="connsiteX91" fmla="*/ 1973580 w 2872740"/>
                  <a:gd name="connsiteY91" fmla="*/ 525780 h 922020"/>
                  <a:gd name="connsiteX92" fmla="*/ 2011680 w 2872740"/>
                  <a:gd name="connsiteY92" fmla="*/ 480060 h 922020"/>
                  <a:gd name="connsiteX93" fmla="*/ 2034540 w 2872740"/>
                  <a:gd name="connsiteY93" fmla="*/ 579120 h 922020"/>
                  <a:gd name="connsiteX94" fmla="*/ 2042160 w 2872740"/>
                  <a:gd name="connsiteY94" fmla="*/ 601980 h 922020"/>
                  <a:gd name="connsiteX95" fmla="*/ 2057400 w 2872740"/>
                  <a:gd name="connsiteY95" fmla="*/ 662940 h 922020"/>
                  <a:gd name="connsiteX96" fmla="*/ 2065020 w 2872740"/>
                  <a:gd name="connsiteY96" fmla="*/ 754380 h 922020"/>
                  <a:gd name="connsiteX97" fmla="*/ 2080260 w 2872740"/>
                  <a:gd name="connsiteY97" fmla="*/ 784860 h 922020"/>
                  <a:gd name="connsiteX98" fmla="*/ 2087880 w 2872740"/>
                  <a:gd name="connsiteY98" fmla="*/ 807720 h 922020"/>
                  <a:gd name="connsiteX99" fmla="*/ 2095500 w 2872740"/>
                  <a:gd name="connsiteY99" fmla="*/ 838200 h 922020"/>
                  <a:gd name="connsiteX100" fmla="*/ 2103120 w 2872740"/>
                  <a:gd name="connsiteY100" fmla="*/ 861060 h 922020"/>
                  <a:gd name="connsiteX101" fmla="*/ 2118360 w 2872740"/>
                  <a:gd name="connsiteY101" fmla="*/ 922020 h 922020"/>
                  <a:gd name="connsiteX102" fmla="*/ 2171700 w 2872740"/>
                  <a:gd name="connsiteY102" fmla="*/ 906780 h 922020"/>
                  <a:gd name="connsiteX103" fmla="*/ 2194560 w 2872740"/>
                  <a:gd name="connsiteY103" fmla="*/ 891540 h 922020"/>
                  <a:gd name="connsiteX104" fmla="*/ 2240280 w 2872740"/>
                  <a:gd name="connsiteY104" fmla="*/ 876300 h 922020"/>
                  <a:gd name="connsiteX105" fmla="*/ 2263140 w 2872740"/>
                  <a:gd name="connsiteY105" fmla="*/ 868680 h 922020"/>
                  <a:gd name="connsiteX106" fmla="*/ 2308860 w 2872740"/>
                  <a:gd name="connsiteY106" fmla="*/ 800100 h 922020"/>
                  <a:gd name="connsiteX107" fmla="*/ 2324100 w 2872740"/>
                  <a:gd name="connsiteY107" fmla="*/ 754380 h 922020"/>
                  <a:gd name="connsiteX108" fmla="*/ 2339340 w 2872740"/>
                  <a:gd name="connsiteY108" fmla="*/ 731520 h 922020"/>
                  <a:gd name="connsiteX109" fmla="*/ 2369820 w 2872740"/>
                  <a:gd name="connsiteY109" fmla="*/ 662940 h 922020"/>
                  <a:gd name="connsiteX110" fmla="*/ 2392680 w 2872740"/>
                  <a:gd name="connsiteY110" fmla="*/ 579120 h 922020"/>
                  <a:gd name="connsiteX111" fmla="*/ 2407920 w 2872740"/>
                  <a:gd name="connsiteY111" fmla="*/ 601980 h 922020"/>
                  <a:gd name="connsiteX112" fmla="*/ 2423160 w 2872740"/>
                  <a:gd name="connsiteY112" fmla="*/ 655320 h 922020"/>
                  <a:gd name="connsiteX113" fmla="*/ 2461260 w 2872740"/>
                  <a:gd name="connsiteY113" fmla="*/ 685800 h 922020"/>
                  <a:gd name="connsiteX114" fmla="*/ 2506980 w 2872740"/>
                  <a:gd name="connsiteY114" fmla="*/ 693420 h 922020"/>
                  <a:gd name="connsiteX115" fmla="*/ 2537460 w 2872740"/>
                  <a:gd name="connsiteY115" fmla="*/ 769620 h 922020"/>
                  <a:gd name="connsiteX116" fmla="*/ 2560320 w 2872740"/>
                  <a:gd name="connsiteY116" fmla="*/ 853440 h 922020"/>
                  <a:gd name="connsiteX117" fmla="*/ 2575560 w 2872740"/>
                  <a:gd name="connsiteY117" fmla="*/ 876300 h 922020"/>
                  <a:gd name="connsiteX118" fmla="*/ 2598420 w 2872740"/>
                  <a:gd name="connsiteY118" fmla="*/ 861060 h 922020"/>
                  <a:gd name="connsiteX119" fmla="*/ 2606040 w 2872740"/>
                  <a:gd name="connsiteY119" fmla="*/ 830580 h 922020"/>
                  <a:gd name="connsiteX120" fmla="*/ 2628900 w 2872740"/>
                  <a:gd name="connsiteY120" fmla="*/ 784860 h 922020"/>
                  <a:gd name="connsiteX121" fmla="*/ 2644140 w 2872740"/>
                  <a:gd name="connsiteY121" fmla="*/ 701040 h 922020"/>
                  <a:gd name="connsiteX122" fmla="*/ 2659380 w 2872740"/>
                  <a:gd name="connsiteY122" fmla="*/ 655320 h 922020"/>
                  <a:gd name="connsiteX123" fmla="*/ 2682240 w 2872740"/>
                  <a:gd name="connsiteY123" fmla="*/ 632460 h 922020"/>
                  <a:gd name="connsiteX124" fmla="*/ 2697480 w 2872740"/>
                  <a:gd name="connsiteY124" fmla="*/ 609600 h 922020"/>
                  <a:gd name="connsiteX125" fmla="*/ 2705100 w 2872740"/>
                  <a:gd name="connsiteY125" fmla="*/ 586740 h 922020"/>
                  <a:gd name="connsiteX126" fmla="*/ 2735580 w 2872740"/>
                  <a:gd name="connsiteY126" fmla="*/ 541020 h 922020"/>
                  <a:gd name="connsiteX127" fmla="*/ 2750820 w 2872740"/>
                  <a:gd name="connsiteY127" fmla="*/ 518160 h 922020"/>
                  <a:gd name="connsiteX128" fmla="*/ 2773680 w 2872740"/>
                  <a:gd name="connsiteY128" fmla="*/ 495300 h 922020"/>
                  <a:gd name="connsiteX129" fmla="*/ 2819400 w 2872740"/>
                  <a:gd name="connsiteY129" fmla="*/ 464820 h 922020"/>
                  <a:gd name="connsiteX130" fmla="*/ 2865120 w 2872740"/>
                  <a:gd name="connsiteY130" fmla="*/ 426720 h 922020"/>
                  <a:gd name="connsiteX131" fmla="*/ 2872740 w 2872740"/>
                  <a:gd name="connsiteY131" fmla="*/ 426720 h 92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</a:cxnLst>
                <a:rect l="l" t="t" r="r" b="b"/>
                <a:pathLst>
                  <a:path w="2872740" h="922020">
                    <a:moveTo>
                      <a:pt x="0" y="716280"/>
                    </a:moveTo>
                    <a:cubicBezTo>
                      <a:pt x="10160" y="701040"/>
                      <a:pt x="24688" y="687936"/>
                      <a:pt x="30480" y="670560"/>
                    </a:cubicBezTo>
                    <a:cubicBezTo>
                      <a:pt x="49633" y="613101"/>
                      <a:pt x="23797" y="683926"/>
                      <a:pt x="53340" y="624840"/>
                    </a:cubicBezTo>
                    <a:cubicBezTo>
                      <a:pt x="65735" y="600050"/>
                      <a:pt x="54362" y="600958"/>
                      <a:pt x="76200" y="579120"/>
                    </a:cubicBezTo>
                    <a:cubicBezTo>
                      <a:pt x="82676" y="572644"/>
                      <a:pt x="91440" y="568960"/>
                      <a:pt x="99060" y="563880"/>
                    </a:cubicBezTo>
                    <a:cubicBezTo>
                      <a:pt x="104140" y="548640"/>
                      <a:pt x="104140" y="523240"/>
                      <a:pt x="129540" y="548640"/>
                    </a:cubicBezTo>
                    <a:cubicBezTo>
                      <a:pt x="135220" y="554320"/>
                      <a:pt x="131480" y="565820"/>
                      <a:pt x="137160" y="571500"/>
                    </a:cubicBezTo>
                    <a:cubicBezTo>
                      <a:pt x="150112" y="584452"/>
                      <a:pt x="182880" y="601980"/>
                      <a:pt x="182880" y="601980"/>
                    </a:cubicBezTo>
                    <a:cubicBezTo>
                      <a:pt x="193040" y="599440"/>
                      <a:pt x="204267" y="599556"/>
                      <a:pt x="213360" y="594360"/>
                    </a:cubicBezTo>
                    <a:cubicBezTo>
                      <a:pt x="225157" y="587619"/>
                      <a:pt x="245148" y="561265"/>
                      <a:pt x="251460" y="548640"/>
                    </a:cubicBezTo>
                    <a:cubicBezTo>
                      <a:pt x="255052" y="541456"/>
                      <a:pt x="254062" y="532052"/>
                      <a:pt x="259080" y="525780"/>
                    </a:cubicBezTo>
                    <a:cubicBezTo>
                      <a:pt x="264801" y="518629"/>
                      <a:pt x="274320" y="515620"/>
                      <a:pt x="281940" y="510540"/>
                    </a:cubicBezTo>
                    <a:cubicBezTo>
                      <a:pt x="289560" y="518160"/>
                      <a:pt x="296521" y="526501"/>
                      <a:pt x="304800" y="533400"/>
                    </a:cubicBezTo>
                    <a:cubicBezTo>
                      <a:pt x="311835" y="539263"/>
                      <a:pt x="319469" y="544544"/>
                      <a:pt x="327660" y="548640"/>
                    </a:cubicBezTo>
                    <a:cubicBezTo>
                      <a:pt x="343281" y="556450"/>
                      <a:pt x="374129" y="560982"/>
                      <a:pt x="388620" y="563880"/>
                    </a:cubicBezTo>
                    <a:cubicBezTo>
                      <a:pt x="406400" y="561340"/>
                      <a:pt x="425284" y="562930"/>
                      <a:pt x="441960" y="556260"/>
                    </a:cubicBezTo>
                    <a:cubicBezTo>
                      <a:pt x="451966" y="552258"/>
                      <a:pt x="458204" y="541906"/>
                      <a:pt x="464820" y="533400"/>
                    </a:cubicBezTo>
                    <a:cubicBezTo>
                      <a:pt x="476065" y="518942"/>
                      <a:pt x="485140" y="502920"/>
                      <a:pt x="495300" y="487680"/>
                    </a:cubicBezTo>
                    <a:cubicBezTo>
                      <a:pt x="500380" y="480060"/>
                      <a:pt x="504064" y="471296"/>
                      <a:pt x="510540" y="464820"/>
                    </a:cubicBezTo>
                    <a:cubicBezTo>
                      <a:pt x="520700" y="454660"/>
                      <a:pt x="532044" y="445560"/>
                      <a:pt x="541020" y="434340"/>
                    </a:cubicBezTo>
                    <a:cubicBezTo>
                      <a:pt x="552462" y="420037"/>
                      <a:pt x="560510" y="403273"/>
                      <a:pt x="571500" y="388620"/>
                    </a:cubicBezTo>
                    <a:cubicBezTo>
                      <a:pt x="623686" y="319039"/>
                      <a:pt x="599259" y="345621"/>
                      <a:pt x="640080" y="304800"/>
                    </a:cubicBezTo>
                    <a:cubicBezTo>
                      <a:pt x="642620" y="294640"/>
                      <a:pt x="643575" y="283946"/>
                      <a:pt x="647700" y="274320"/>
                    </a:cubicBezTo>
                    <a:cubicBezTo>
                      <a:pt x="651308" y="265902"/>
                      <a:pt x="658396" y="259411"/>
                      <a:pt x="662940" y="251460"/>
                    </a:cubicBezTo>
                    <a:cubicBezTo>
                      <a:pt x="668576" y="241597"/>
                      <a:pt x="672544" y="230843"/>
                      <a:pt x="678180" y="220980"/>
                    </a:cubicBezTo>
                    <a:cubicBezTo>
                      <a:pt x="682724" y="213029"/>
                      <a:pt x="689324" y="206311"/>
                      <a:pt x="693420" y="198120"/>
                    </a:cubicBezTo>
                    <a:cubicBezTo>
                      <a:pt x="697012" y="190936"/>
                      <a:pt x="697876" y="182643"/>
                      <a:pt x="701040" y="175260"/>
                    </a:cubicBezTo>
                    <a:cubicBezTo>
                      <a:pt x="705515" y="164819"/>
                      <a:pt x="712292" y="155416"/>
                      <a:pt x="716280" y="144780"/>
                    </a:cubicBezTo>
                    <a:cubicBezTo>
                      <a:pt x="719957" y="134974"/>
                      <a:pt x="720891" y="124331"/>
                      <a:pt x="723900" y="114300"/>
                    </a:cubicBezTo>
                    <a:cubicBezTo>
                      <a:pt x="728516" y="98913"/>
                      <a:pt x="734060" y="83820"/>
                      <a:pt x="739140" y="68580"/>
                    </a:cubicBezTo>
                    <a:cubicBezTo>
                      <a:pt x="744434" y="52699"/>
                      <a:pt x="751538" y="27795"/>
                      <a:pt x="762000" y="15240"/>
                    </a:cubicBezTo>
                    <a:cubicBezTo>
                      <a:pt x="767863" y="8205"/>
                      <a:pt x="777240" y="5080"/>
                      <a:pt x="784860" y="0"/>
                    </a:cubicBezTo>
                    <a:cubicBezTo>
                      <a:pt x="787400" y="10160"/>
                      <a:pt x="789471" y="20449"/>
                      <a:pt x="792480" y="30480"/>
                    </a:cubicBezTo>
                    <a:lnTo>
                      <a:pt x="815340" y="99060"/>
                    </a:lnTo>
                    <a:lnTo>
                      <a:pt x="822960" y="121920"/>
                    </a:lnTo>
                    <a:cubicBezTo>
                      <a:pt x="825500" y="129540"/>
                      <a:pt x="826125" y="138097"/>
                      <a:pt x="830580" y="144780"/>
                    </a:cubicBezTo>
                    <a:cubicBezTo>
                      <a:pt x="835660" y="152400"/>
                      <a:pt x="842101" y="159271"/>
                      <a:pt x="845820" y="167640"/>
                    </a:cubicBezTo>
                    <a:cubicBezTo>
                      <a:pt x="852344" y="182320"/>
                      <a:pt x="855980" y="198120"/>
                      <a:pt x="861060" y="213360"/>
                    </a:cubicBezTo>
                    <a:cubicBezTo>
                      <a:pt x="866080" y="228419"/>
                      <a:pt x="870491" y="248337"/>
                      <a:pt x="883920" y="259080"/>
                    </a:cubicBezTo>
                    <a:cubicBezTo>
                      <a:pt x="890192" y="264098"/>
                      <a:pt x="899160" y="264160"/>
                      <a:pt x="906780" y="266700"/>
                    </a:cubicBezTo>
                    <a:cubicBezTo>
                      <a:pt x="911860" y="281940"/>
                      <a:pt x="913109" y="299054"/>
                      <a:pt x="922020" y="312420"/>
                    </a:cubicBezTo>
                    <a:cubicBezTo>
                      <a:pt x="927100" y="320040"/>
                      <a:pt x="933541" y="326911"/>
                      <a:pt x="937260" y="335280"/>
                    </a:cubicBezTo>
                    <a:cubicBezTo>
                      <a:pt x="943784" y="349960"/>
                      <a:pt x="943589" y="367634"/>
                      <a:pt x="952500" y="381000"/>
                    </a:cubicBezTo>
                    <a:cubicBezTo>
                      <a:pt x="957580" y="388620"/>
                      <a:pt x="963644" y="395669"/>
                      <a:pt x="967740" y="403860"/>
                    </a:cubicBezTo>
                    <a:cubicBezTo>
                      <a:pt x="980135" y="428650"/>
                      <a:pt x="968762" y="427742"/>
                      <a:pt x="990600" y="449580"/>
                    </a:cubicBezTo>
                    <a:cubicBezTo>
                      <a:pt x="1005372" y="464352"/>
                      <a:pt x="1017727" y="466242"/>
                      <a:pt x="1036320" y="472440"/>
                    </a:cubicBezTo>
                    <a:lnTo>
                      <a:pt x="1082040" y="441960"/>
                    </a:lnTo>
                    <a:cubicBezTo>
                      <a:pt x="1091006" y="435982"/>
                      <a:pt x="1096621" y="425999"/>
                      <a:pt x="1104900" y="419100"/>
                    </a:cubicBezTo>
                    <a:cubicBezTo>
                      <a:pt x="1111935" y="413237"/>
                      <a:pt x="1120140" y="408940"/>
                      <a:pt x="1127760" y="403860"/>
                    </a:cubicBezTo>
                    <a:cubicBezTo>
                      <a:pt x="1128326" y="406124"/>
                      <a:pt x="1138973" y="452022"/>
                      <a:pt x="1143000" y="457200"/>
                    </a:cubicBezTo>
                    <a:cubicBezTo>
                      <a:pt x="1178980" y="503460"/>
                      <a:pt x="1174020" y="498020"/>
                      <a:pt x="1211580" y="510540"/>
                    </a:cubicBezTo>
                    <a:cubicBezTo>
                      <a:pt x="1249680" y="485140"/>
                      <a:pt x="1229360" y="502920"/>
                      <a:pt x="1264920" y="449580"/>
                    </a:cubicBezTo>
                    <a:cubicBezTo>
                      <a:pt x="1269375" y="442897"/>
                      <a:pt x="1266860" y="432400"/>
                      <a:pt x="1272540" y="426720"/>
                    </a:cubicBezTo>
                    <a:cubicBezTo>
                      <a:pt x="1278220" y="421040"/>
                      <a:pt x="1287780" y="421640"/>
                      <a:pt x="1295400" y="419100"/>
                    </a:cubicBezTo>
                    <a:cubicBezTo>
                      <a:pt x="1303020" y="421640"/>
                      <a:pt x="1310337" y="428040"/>
                      <a:pt x="1318260" y="426720"/>
                    </a:cubicBezTo>
                    <a:cubicBezTo>
                      <a:pt x="1345256" y="422221"/>
                      <a:pt x="1340458" y="406840"/>
                      <a:pt x="1348740" y="388620"/>
                    </a:cubicBezTo>
                    <a:cubicBezTo>
                      <a:pt x="1358141" y="367938"/>
                      <a:pt x="1379220" y="327660"/>
                      <a:pt x="1379220" y="327660"/>
                    </a:cubicBezTo>
                    <a:cubicBezTo>
                      <a:pt x="1381760" y="314960"/>
                      <a:pt x="1382292" y="301687"/>
                      <a:pt x="1386840" y="289560"/>
                    </a:cubicBezTo>
                    <a:cubicBezTo>
                      <a:pt x="1390056" y="280985"/>
                      <a:pt x="1398864" y="275275"/>
                      <a:pt x="1402080" y="266700"/>
                    </a:cubicBezTo>
                    <a:cubicBezTo>
                      <a:pt x="1429884" y="192555"/>
                      <a:pt x="1384579" y="262095"/>
                      <a:pt x="1432560" y="198120"/>
                    </a:cubicBezTo>
                    <a:cubicBezTo>
                      <a:pt x="1435100" y="185420"/>
                      <a:pt x="1435632" y="172147"/>
                      <a:pt x="1440180" y="160020"/>
                    </a:cubicBezTo>
                    <a:cubicBezTo>
                      <a:pt x="1443396" y="151445"/>
                      <a:pt x="1446262" y="137160"/>
                      <a:pt x="1455420" y="137160"/>
                    </a:cubicBezTo>
                    <a:cubicBezTo>
                      <a:pt x="1463452" y="137160"/>
                      <a:pt x="1460833" y="152297"/>
                      <a:pt x="1463040" y="160020"/>
                    </a:cubicBezTo>
                    <a:cubicBezTo>
                      <a:pt x="1465917" y="170090"/>
                      <a:pt x="1467783" y="180430"/>
                      <a:pt x="1470660" y="190500"/>
                    </a:cubicBezTo>
                    <a:cubicBezTo>
                      <a:pt x="1482924" y="233425"/>
                      <a:pt x="1473200" y="193040"/>
                      <a:pt x="1493520" y="243840"/>
                    </a:cubicBezTo>
                    <a:cubicBezTo>
                      <a:pt x="1499486" y="258755"/>
                      <a:pt x="1503680" y="274320"/>
                      <a:pt x="1508760" y="289560"/>
                    </a:cubicBezTo>
                    <a:cubicBezTo>
                      <a:pt x="1511300" y="297180"/>
                      <a:pt x="1511925" y="305737"/>
                      <a:pt x="1516380" y="312420"/>
                    </a:cubicBezTo>
                    <a:lnTo>
                      <a:pt x="1531620" y="335280"/>
                    </a:lnTo>
                    <a:cubicBezTo>
                      <a:pt x="1537981" y="379809"/>
                      <a:pt x="1537946" y="386608"/>
                      <a:pt x="1546860" y="426720"/>
                    </a:cubicBezTo>
                    <a:cubicBezTo>
                      <a:pt x="1549132" y="436943"/>
                      <a:pt x="1551471" y="447169"/>
                      <a:pt x="1554480" y="457200"/>
                    </a:cubicBezTo>
                    <a:cubicBezTo>
                      <a:pt x="1561404" y="480280"/>
                      <a:pt x="1569720" y="502920"/>
                      <a:pt x="1577340" y="525780"/>
                    </a:cubicBezTo>
                    <a:lnTo>
                      <a:pt x="1584960" y="548640"/>
                    </a:lnTo>
                    <a:cubicBezTo>
                      <a:pt x="1558712" y="627383"/>
                      <a:pt x="1571944" y="578660"/>
                      <a:pt x="1584960" y="754380"/>
                    </a:cubicBezTo>
                    <a:cubicBezTo>
                      <a:pt x="1585553" y="762390"/>
                      <a:pt x="1590632" y="769448"/>
                      <a:pt x="1592580" y="777240"/>
                    </a:cubicBezTo>
                    <a:cubicBezTo>
                      <a:pt x="1606447" y="832710"/>
                      <a:pt x="1594233" y="799917"/>
                      <a:pt x="1607820" y="861060"/>
                    </a:cubicBezTo>
                    <a:cubicBezTo>
                      <a:pt x="1609562" y="868901"/>
                      <a:pt x="1613233" y="876197"/>
                      <a:pt x="1615440" y="883920"/>
                    </a:cubicBezTo>
                    <a:cubicBezTo>
                      <a:pt x="1618317" y="893990"/>
                      <a:pt x="1620520" y="904240"/>
                      <a:pt x="1623060" y="914400"/>
                    </a:cubicBezTo>
                    <a:cubicBezTo>
                      <a:pt x="1630680" y="911860"/>
                      <a:pt x="1640902" y="913052"/>
                      <a:pt x="1645920" y="906780"/>
                    </a:cubicBezTo>
                    <a:cubicBezTo>
                      <a:pt x="1652462" y="898602"/>
                      <a:pt x="1650663" y="886370"/>
                      <a:pt x="1653540" y="876300"/>
                    </a:cubicBezTo>
                    <a:cubicBezTo>
                      <a:pt x="1655747" y="868577"/>
                      <a:pt x="1657996" y="860823"/>
                      <a:pt x="1661160" y="853440"/>
                    </a:cubicBezTo>
                    <a:cubicBezTo>
                      <a:pt x="1665635" y="842999"/>
                      <a:pt x="1672412" y="833596"/>
                      <a:pt x="1676400" y="822960"/>
                    </a:cubicBezTo>
                    <a:cubicBezTo>
                      <a:pt x="1680077" y="813154"/>
                      <a:pt x="1679895" y="802106"/>
                      <a:pt x="1684020" y="792480"/>
                    </a:cubicBezTo>
                    <a:cubicBezTo>
                      <a:pt x="1687628" y="784062"/>
                      <a:pt x="1695164" y="777811"/>
                      <a:pt x="1699260" y="769620"/>
                    </a:cubicBezTo>
                    <a:cubicBezTo>
                      <a:pt x="1714088" y="739963"/>
                      <a:pt x="1699851" y="750460"/>
                      <a:pt x="1714500" y="716280"/>
                    </a:cubicBezTo>
                    <a:cubicBezTo>
                      <a:pt x="1728588" y="683408"/>
                      <a:pt x="1738703" y="690432"/>
                      <a:pt x="1775460" y="678180"/>
                    </a:cubicBezTo>
                    <a:lnTo>
                      <a:pt x="1798320" y="670560"/>
                    </a:lnTo>
                    <a:cubicBezTo>
                      <a:pt x="1820797" y="655575"/>
                      <a:pt x="1825705" y="654462"/>
                      <a:pt x="1844040" y="632460"/>
                    </a:cubicBezTo>
                    <a:cubicBezTo>
                      <a:pt x="1849903" y="625425"/>
                      <a:pt x="1852129" y="615321"/>
                      <a:pt x="1859280" y="609600"/>
                    </a:cubicBezTo>
                    <a:cubicBezTo>
                      <a:pt x="1865552" y="604582"/>
                      <a:pt x="1874520" y="604520"/>
                      <a:pt x="1882140" y="601980"/>
                    </a:cubicBezTo>
                    <a:cubicBezTo>
                      <a:pt x="1943100" y="561340"/>
                      <a:pt x="1869440" y="614680"/>
                      <a:pt x="1920240" y="563880"/>
                    </a:cubicBezTo>
                    <a:cubicBezTo>
                      <a:pt x="1926716" y="557404"/>
                      <a:pt x="1935648" y="553963"/>
                      <a:pt x="1943100" y="548640"/>
                    </a:cubicBezTo>
                    <a:cubicBezTo>
                      <a:pt x="1953434" y="541258"/>
                      <a:pt x="1963937" y="534045"/>
                      <a:pt x="1973580" y="525780"/>
                    </a:cubicBezTo>
                    <a:cubicBezTo>
                      <a:pt x="1996397" y="506223"/>
                      <a:pt x="1996003" y="503576"/>
                      <a:pt x="2011680" y="480060"/>
                    </a:cubicBezTo>
                    <a:cubicBezTo>
                      <a:pt x="2043222" y="527373"/>
                      <a:pt x="2020037" y="484850"/>
                      <a:pt x="2034540" y="579120"/>
                    </a:cubicBezTo>
                    <a:cubicBezTo>
                      <a:pt x="2035761" y="587059"/>
                      <a:pt x="2040047" y="594231"/>
                      <a:pt x="2042160" y="601980"/>
                    </a:cubicBezTo>
                    <a:cubicBezTo>
                      <a:pt x="2047671" y="622187"/>
                      <a:pt x="2052320" y="642620"/>
                      <a:pt x="2057400" y="662940"/>
                    </a:cubicBezTo>
                    <a:cubicBezTo>
                      <a:pt x="2059940" y="693420"/>
                      <a:pt x="2059383" y="724318"/>
                      <a:pt x="2065020" y="754380"/>
                    </a:cubicBezTo>
                    <a:cubicBezTo>
                      <a:pt x="2067113" y="765545"/>
                      <a:pt x="2075785" y="774419"/>
                      <a:pt x="2080260" y="784860"/>
                    </a:cubicBezTo>
                    <a:cubicBezTo>
                      <a:pt x="2083424" y="792243"/>
                      <a:pt x="2085673" y="799997"/>
                      <a:pt x="2087880" y="807720"/>
                    </a:cubicBezTo>
                    <a:cubicBezTo>
                      <a:pt x="2090757" y="817790"/>
                      <a:pt x="2092623" y="828130"/>
                      <a:pt x="2095500" y="838200"/>
                    </a:cubicBezTo>
                    <a:cubicBezTo>
                      <a:pt x="2097707" y="845923"/>
                      <a:pt x="2101172" y="853268"/>
                      <a:pt x="2103120" y="861060"/>
                    </a:cubicBezTo>
                    <a:lnTo>
                      <a:pt x="2118360" y="922020"/>
                    </a:lnTo>
                    <a:cubicBezTo>
                      <a:pt x="2128126" y="919579"/>
                      <a:pt x="2160768" y="912246"/>
                      <a:pt x="2171700" y="906780"/>
                    </a:cubicBezTo>
                    <a:cubicBezTo>
                      <a:pt x="2179891" y="902684"/>
                      <a:pt x="2186191" y="895259"/>
                      <a:pt x="2194560" y="891540"/>
                    </a:cubicBezTo>
                    <a:cubicBezTo>
                      <a:pt x="2209240" y="885016"/>
                      <a:pt x="2225040" y="881380"/>
                      <a:pt x="2240280" y="876300"/>
                    </a:cubicBezTo>
                    <a:lnTo>
                      <a:pt x="2263140" y="868680"/>
                    </a:lnTo>
                    <a:lnTo>
                      <a:pt x="2308860" y="800100"/>
                    </a:lnTo>
                    <a:cubicBezTo>
                      <a:pt x="2317771" y="786734"/>
                      <a:pt x="2319020" y="769620"/>
                      <a:pt x="2324100" y="754380"/>
                    </a:cubicBezTo>
                    <a:cubicBezTo>
                      <a:pt x="2326996" y="745692"/>
                      <a:pt x="2335621" y="739889"/>
                      <a:pt x="2339340" y="731520"/>
                    </a:cubicBezTo>
                    <a:cubicBezTo>
                      <a:pt x="2375612" y="649908"/>
                      <a:pt x="2335330" y="714675"/>
                      <a:pt x="2369820" y="662940"/>
                    </a:cubicBezTo>
                    <a:cubicBezTo>
                      <a:pt x="2387008" y="594188"/>
                      <a:pt x="2378436" y="621851"/>
                      <a:pt x="2392680" y="579120"/>
                    </a:cubicBezTo>
                    <a:cubicBezTo>
                      <a:pt x="2397760" y="586740"/>
                      <a:pt x="2404312" y="593562"/>
                      <a:pt x="2407920" y="601980"/>
                    </a:cubicBezTo>
                    <a:cubicBezTo>
                      <a:pt x="2408759" y="603937"/>
                      <a:pt x="2418923" y="650377"/>
                      <a:pt x="2423160" y="655320"/>
                    </a:cubicBezTo>
                    <a:cubicBezTo>
                      <a:pt x="2433744" y="667669"/>
                      <a:pt x="2446454" y="679070"/>
                      <a:pt x="2461260" y="685800"/>
                    </a:cubicBezTo>
                    <a:cubicBezTo>
                      <a:pt x="2475325" y="692193"/>
                      <a:pt x="2491740" y="690880"/>
                      <a:pt x="2506980" y="693420"/>
                    </a:cubicBezTo>
                    <a:cubicBezTo>
                      <a:pt x="2525812" y="749916"/>
                      <a:pt x="2515036" y="724772"/>
                      <a:pt x="2537460" y="769620"/>
                    </a:cubicBezTo>
                    <a:cubicBezTo>
                      <a:pt x="2548230" y="823472"/>
                      <a:pt x="2540984" y="795433"/>
                      <a:pt x="2560320" y="853440"/>
                    </a:cubicBezTo>
                    <a:cubicBezTo>
                      <a:pt x="2563216" y="862128"/>
                      <a:pt x="2570480" y="868680"/>
                      <a:pt x="2575560" y="876300"/>
                    </a:cubicBezTo>
                    <a:cubicBezTo>
                      <a:pt x="2583180" y="871220"/>
                      <a:pt x="2593340" y="868680"/>
                      <a:pt x="2598420" y="861060"/>
                    </a:cubicBezTo>
                    <a:cubicBezTo>
                      <a:pt x="2604229" y="852346"/>
                      <a:pt x="2603163" y="840650"/>
                      <a:pt x="2606040" y="830580"/>
                    </a:cubicBezTo>
                    <a:cubicBezTo>
                      <a:pt x="2613927" y="802975"/>
                      <a:pt x="2612202" y="809907"/>
                      <a:pt x="2628900" y="784860"/>
                    </a:cubicBezTo>
                    <a:cubicBezTo>
                      <a:pt x="2631389" y="769924"/>
                      <a:pt x="2639576" y="717776"/>
                      <a:pt x="2644140" y="701040"/>
                    </a:cubicBezTo>
                    <a:cubicBezTo>
                      <a:pt x="2648367" y="685542"/>
                      <a:pt x="2654300" y="670560"/>
                      <a:pt x="2659380" y="655320"/>
                    </a:cubicBezTo>
                    <a:cubicBezTo>
                      <a:pt x="2662788" y="645097"/>
                      <a:pt x="2675341" y="640739"/>
                      <a:pt x="2682240" y="632460"/>
                    </a:cubicBezTo>
                    <a:cubicBezTo>
                      <a:pt x="2688103" y="625425"/>
                      <a:pt x="2693384" y="617791"/>
                      <a:pt x="2697480" y="609600"/>
                    </a:cubicBezTo>
                    <a:cubicBezTo>
                      <a:pt x="2701072" y="602416"/>
                      <a:pt x="2701199" y="593761"/>
                      <a:pt x="2705100" y="586740"/>
                    </a:cubicBezTo>
                    <a:cubicBezTo>
                      <a:pt x="2713995" y="570729"/>
                      <a:pt x="2725420" y="556260"/>
                      <a:pt x="2735580" y="541020"/>
                    </a:cubicBezTo>
                    <a:cubicBezTo>
                      <a:pt x="2740660" y="533400"/>
                      <a:pt x="2744344" y="524636"/>
                      <a:pt x="2750820" y="518160"/>
                    </a:cubicBezTo>
                    <a:cubicBezTo>
                      <a:pt x="2758440" y="510540"/>
                      <a:pt x="2765174" y="501916"/>
                      <a:pt x="2773680" y="495300"/>
                    </a:cubicBezTo>
                    <a:cubicBezTo>
                      <a:pt x="2788138" y="484055"/>
                      <a:pt x="2806448" y="477772"/>
                      <a:pt x="2819400" y="464820"/>
                    </a:cubicBezTo>
                    <a:cubicBezTo>
                      <a:pt x="2836252" y="447968"/>
                      <a:pt x="2843902" y="437329"/>
                      <a:pt x="2865120" y="426720"/>
                    </a:cubicBezTo>
                    <a:cubicBezTo>
                      <a:pt x="2867392" y="425584"/>
                      <a:pt x="2870200" y="426720"/>
                      <a:pt x="2872740" y="426720"/>
                    </a:cubicBezTo>
                  </a:path>
                </a:pathLst>
              </a:cu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685784"/>
                <a:endParaRPr lang="en-GB" sz="1350" kern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89"/>
            <p:cNvGrpSpPr/>
            <p:nvPr/>
          </p:nvGrpSpPr>
          <p:grpSpPr>
            <a:xfrm>
              <a:off x="5383924" y="2149536"/>
              <a:ext cx="5715040" cy="1342921"/>
              <a:chOff x="1576367" y="1931559"/>
              <a:chExt cx="5715040" cy="982980"/>
            </a:xfrm>
          </p:grpSpPr>
          <p:grpSp>
            <p:nvGrpSpPr>
              <p:cNvPr id="12" name="Group 98"/>
              <p:cNvGrpSpPr/>
              <p:nvPr/>
            </p:nvGrpSpPr>
            <p:grpSpPr>
              <a:xfrm>
                <a:off x="1576367" y="1931559"/>
                <a:ext cx="5715040" cy="982980"/>
                <a:chOff x="1571604" y="3160406"/>
                <a:chExt cx="5715040" cy="982980"/>
              </a:xfrm>
            </p:grpSpPr>
            <p:sp>
              <p:nvSpPr>
                <p:cNvPr id="93" name="Freeform 92"/>
                <p:cNvSpPr/>
                <p:nvPr/>
              </p:nvSpPr>
              <p:spPr>
                <a:xfrm>
                  <a:off x="1571604" y="3160406"/>
                  <a:ext cx="2847996" cy="982980"/>
                </a:xfrm>
                <a:custGeom>
                  <a:avLst/>
                  <a:gdLst>
                    <a:gd name="connsiteX0" fmla="*/ 3131820 w 3131820"/>
                    <a:gd name="connsiteY0" fmla="*/ 769620 h 982980"/>
                    <a:gd name="connsiteX1" fmla="*/ 3086100 w 3131820"/>
                    <a:gd name="connsiteY1" fmla="*/ 861060 h 982980"/>
                    <a:gd name="connsiteX2" fmla="*/ 3070860 w 3131820"/>
                    <a:gd name="connsiteY2" fmla="*/ 883920 h 982980"/>
                    <a:gd name="connsiteX3" fmla="*/ 3055620 w 3131820"/>
                    <a:gd name="connsiteY3" fmla="*/ 906780 h 982980"/>
                    <a:gd name="connsiteX4" fmla="*/ 3002280 w 3131820"/>
                    <a:gd name="connsiteY4" fmla="*/ 891540 h 982980"/>
                    <a:gd name="connsiteX5" fmla="*/ 2956560 w 3131820"/>
                    <a:gd name="connsiteY5" fmla="*/ 861060 h 982980"/>
                    <a:gd name="connsiteX6" fmla="*/ 2910840 w 3131820"/>
                    <a:gd name="connsiteY6" fmla="*/ 838200 h 982980"/>
                    <a:gd name="connsiteX7" fmla="*/ 2865120 w 3131820"/>
                    <a:gd name="connsiteY7" fmla="*/ 868680 h 982980"/>
                    <a:gd name="connsiteX8" fmla="*/ 2842260 w 3131820"/>
                    <a:gd name="connsiteY8" fmla="*/ 876300 h 982980"/>
                    <a:gd name="connsiteX9" fmla="*/ 2788920 w 3131820"/>
                    <a:gd name="connsiteY9" fmla="*/ 853440 h 982980"/>
                    <a:gd name="connsiteX10" fmla="*/ 2750820 w 3131820"/>
                    <a:gd name="connsiteY10" fmla="*/ 822960 h 982980"/>
                    <a:gd name="connsiteX11" fmla="*/ 2705100 w 3131820"/>
                    <a:gd name="connsiteY11" fmla="*/ 830580 h 982980"/>
                    <a:gd name="connsiteX12" fmla="*/ 2682240 w 3131820"/>
                    <a:gd name="connsiteY12" fmla="*/ 845820 h 982980"/>
                    <a:gd name="connsiteX13" fmla="*/ 2659380 w 3131820"/>
                    <a:gd name="connsiteY13" fmla="*/ 853440 h 982980"/>
                    <a:gd name="connsiteX14" fmla="*/ 2560320 w 3131820"/>
                    <a:gd name="connsiteY14" fmla="*/ 845820 h 982980"/>
                    <a:gd name="connsiteX15" fmla="*/ 2491740 w 3131820"/>
                    <a:gd name="connsiteY15" fmla="*/ 769620 h 982980"/>
                    <a:gd name="connsiteX16" fmla="*/ 2476500 w 3131820"/>
                    <a:gd name="connsiteY16" fmla="*/ 746760 h 982980"/>
                    <a:gd name="connsiteX17" fmla="*/ 2468880 w 3131820"/>
                    <a:gd name="connsiteY17" fmla="*/ 723900 h 982980"/>
                    <a:gd name="connsiteX18" fmla="*/ 2446020 w 3131820"/>
                    <a:gd name="connsiteY18" fmla="*/ 708660 h 982980"/>
                    <a:gd name="connsiteX19" fmla="*/ 2415540 w 3131820"/>
                    <a:gd name="connsiteY19" fmla="*/ 655320 h 982980"/>
                    <a:gd name="connsiteX20" fmla="*/ 2400300 w 3131820"/>
                    <a:gd name="connsiteY20" fmla="*/ 624840 h 982980"/>
                    <a:gd name="connsiteX21" fmla="*/ 2392680 w 3131820"/>
                    <a:gd name="connsiteY21" fmla="*/ 601980 h 982980"/>
                    <a:gd name="connsiteX22" fmla="*/ 2377440 w 3131820"/>
                    <a:gd name="connsiteY22" fmla="*/ 579120 h 982980"/>
                    <a:gd name="connsiteX23" fmla="*/ 2339340 w 3131820"/>
                    <a:gd name="connsiteY23" fmla="*/ 480060 h 982980"/>
                    <a:gd name="connsiteX24" fmla="*/ 2331720 w 3131820"/>
                    <a:gd name="connsiteY24" fmla="*/ 449580 h 982980"/>
                    <a:gd name="connsiteX25" fmla="*/ 2316480 w 3131820"/>
                    <a:gd name="connsiteY25" fmla="*/ 419100 h 982980"/>
                    <a:gd name="connsiteX26" fmla="*/ 2301240 w 3131820"/>
                    <a:gd name="connsiteY26" fmla="*/ 381000 h 982980"/>
                    <a:gd name="connsiteX27" fmla="*/ 2293620 w 3131820"/>
                    <a:gd name="connsiteY27" fmla="*/ 358140 h 982980"/>
                    <a:gd name="connsiteX28" fmla="*/ 2278380 w 3131820"/>
                    <a:gd name="connsiteY28" fmla="*/ 335280 h 982980"/>
                    <a:gd name="connsiteX29" fmla="*/ 2247900 w 3131820"/>
                    <a:gd name="connsiteY29" fmla="*/ 281940 h 982980"/>
                    <a:gd name="connsiteX30" fmla="*/ 2240280 w 3131820"/>
                    <a:gd name="connsiteY30" fmla="*/ 259080 h 982980"/>
                    <a:gd name="connsiteX31" fmla="*/ 2186940 w 3131820"/>
                    <a:gd name="connsiteY31" fmla="*/ 205740 h 982980"/>
                    <a:gd name="connsiteX32" fmla="*/ 2125980 w 3131820"/>
                    <a:gd name="connsiteY32" fmla="*/ 236220 h 982980"/>
                    <a:gd name="connsiteX33" fmla="*/ 2095500 w 3131820"/>
                    <a:gd name="connsiteY33" fmla="*/ 281940 h 982980"/>
                    <a:gd name="connsiteX34" fmla="*/ 2080260 w 3131820"/>
                    <a:gd name="connsiteY34" fmla="*/ 304800 h 982980"/>
                    <a:gd name="connsiteX35" fmla="*/ 2057400 w 3131820"/>
                    <a:gd name="connsiteY35" fmla="*/ 381000 h 982980"/>
                    <a:gd name="connsiteX36" fmla="*/ 2042160 w 3131820"/>
                    <a:gd name="connsiteY36" fmla="*/ 403860 h 982980"/>
                    <a:gd name="connsiteX37" fmla="*/ 2019300 w 3131820"/>
                    <a:gd name="connsiteY37" fmla="*/ 449580 h 982980"/>
                    <a:gd name="connsiteX38" fmla="*/ 1996440 w 3131820"/>
                    <a:gd name="connsiteY38" fmla="*/ 502920 h 982980"/>
                    <a:gd name="connsiteX39" fmla="*/ 1981200 w 3131820"/>
                    <a:gd name="connsiteY39" fmla="*/ 556260 h 982980"/>
                    <a:gd name="connsiteX40" fmla="*/ 1965960 w 3131820"/>
                    <a:gd name="connsiteY40" fmla="*/ 579120 h 982980"/>
                    <a:gd name="connsiteX41" fmla="*/ 1958340 w 3131820"/>
                    <a:gd name="connsiteY41" fmla="*/ 601980 h 982980"/>
                    <a:gd name="connsiteX42" fmla="*/ 1943100 w 3131820"/>
                    <a:gd name="connsiteY42" fmla="*/ 624840 h 982980"/>
                    <a:gd name="connsiteX43" fmla="*/ 1927860 w 3131820"/>
                    <a:gd name="connsiteY43" fmla="*/ 670560 h 982980"/>
                    <a:gd name="connsiteX44" fmla="*/ 1897380 w 3131820"/>
                    <a:gd name="connsiteY44" fmla="*/ 716280 h 982980"/>
                    <a:gd name="connsiteX45" fmla="*/ 1859280 w 3131820"/>
                    <a:gd name="connsiteY45" fmla="*/ 762000 h 982980"/>
                    <a:gd name="connsiteX46" fmla="*/ 1851660 w 3131820"/>
                    <a:gd name="connsiteY46" fmla="*/ 784860 h 982980"/>
                    <a:gd name="connsiteX47" fmla="*/ 1775460 w 3131820"/>
                    <a:gd name="connsiteY47" fmla="*/ 830580 h 982980"/>
                    <a:gd name="connsiteX48" fmla="*/ 1729740 w 3131820"/>
                    <a:gd name="connsiteY48" fmla="*/ 853440 h 982980"/>
                    <a:gd name="connsiteX49" fmla="*/ 1554480 w 3131820"/>
                    <a:gd name="connsiteY49" fmla="*/ 807720 h 982980"/>
                    <a:gd name="connsiteX50" fmla="*/ 1508760 w 3131820"/>
                    <a:gd name="connsiteY50" fmla="*/ 792480 h 982980"/>
                    <a:gd name="connsiteX51" fmla="*/ 1485900 w 3131820"/>
                    <a:gd name="connsiteY51" fmla="*/ 784860 h 982980"/>
                    <a:gd name="connsiteX52" fmla="*/ 1463040 w 3131820"/>
                    <a:gd name="connsiteY52" fmla="*/ 815340 h 982980"/>
                    <a:gd name="connsiteX53" fmla="*/ 1417320 w 3131820"/>
                    <a:gd name="connsiteY53" fmla="*/ 830580 h 982980"/>
                    <a:gd name="connsiteX54" fmla="*/ 1333500 w 3131820"/>
                    <a:gd name="connsiteY54" fmla="*/ 807720 h 982980"/>
                    <a:gd name="connsiteX55" fmla="*/ 1310640 w 3131820"/>
                    <a:gd name="connsiteY55" fmla="*/ 800100 h 982980"/>
                    <a:gd name="connsiteX56" fmla="*/ 1219200 w 3131820"/>
                    <a:gd name="connsiteY56" fmla="*/ 838200 h 982980"/>
                    <a:gd name="connsiteX57" fmla="*/ 1165860 w 3131820"/>
                    <a:gd name="connsiteY57" fmla="*/ 853440 h 982980"/>
                    <a:gd name="connsiteX58" fmla="*/ 1097280 w 3131820"/>
                    <a:gd name="connsiteY58" fmla="*/ 876300 h 982980"/>
                    <a:gd name="connsiteX59" fmla="*/ 967740 w 3131820"/>
                    <a:gd name="connsiteY59" fmla="*/ 883920 h 982980"/>
                    <a:gd name="connsiteX60" fmla="*/ 944880 w 3131820"/>
                    <a:gd name="connsiteY60" fmla="*/ 899160 h 982980"/>
                    <a:gd name="connsiteX61" fmla="*/ 822960 w 3131820"/>
                    <a:gd name="connsiteY61" fmla="*/ 899160 h 982980"/>
                    <a:gd name="connsiteX62" fmla="*/ 777240 w 3131820"/>
                    <a:gd name="connsiteY62" fmla="*/ 815340 h 982980"/>
                    <a:gd name="connsiteX63" fmla="*/ 762000 w 3131820"/>
                    <a:gd name="connsiteY63" fmla="*/ 784860 h 982980"/>
                    <a:gd name="connsiteX64" fmla="*/ 746760 w 3131820"/>
                    <a:gd name="connsiteY64" fmla="*/ 762000 h 982980"/>
                    <a:gd name="connsiteX65" fmla="*/ 739140 w 3131820"/>
                    <a:gd name="connsiteY65" fmla="*/ 739140 h 982980"/>
                    <a:gd name="connsiteX66" fmla="*/ 708660 w 3131820"/>
                    <a:gd name="connsiteY66" fmla="*/ 678180 h 982980"/>
                    <a:gd name="connsiteX67" fmla="*/ 693420 w 3131820"/>
                    <a:gd name="connsiteY67" fmla="*/ 548640 h 982980"/>
                    <a:gd name="connsiteX68" fmla="*/ 678180 w 3131820"/>
                    <a:gd name="connsiteY68" fmla="*/ 373380 h 982980"/>
                    <a:gd name="connsiteX69" fmla="*/ 670560 w 3131820"/>
                    <a:gd name="connsiteY69" fmla="*/ 297180 h 982980"/>
                    <a:gd name="connsiteX70" fmla="*/ 655320 w 3131820"/>
                    <a:gd name="connsiteY70" fmla="*/ 228600 h 982980"/>
                    <a:gd name="connsiteX71" fmla="*/ 640080 w 3131820"/>
                    <a:gd name="connsiteY71" fmla="*/ 160020 h 982980"/>
                    <a:gd name="connsiteX72" fmla="*/ 632460 w 3131820"/>
                    <a:gd name="connsiteY72" fmla="*/ 99060 h 982980"/>
                    <a:gd name="connsiteX73" fmla="*/ 586740 w 3131820"/>
                    <a:gd name="connsiteY73" fmla="*/ 7620 h 982980"/>
                    <a:gd name="connsiteX74" fmla="*/ 563880 w 3131820"/>
                    <a:gd name="connsiteY74" fmla="*/ 0 h 982980"/>
                    <a:gd name="connsiteX75" fmla="*/ 518160 w 3131820"/>
                    <a:gd name="connsiteY75" fmla="*/ 7620 h 982980"/>
                    <a:gd name="connsiteX76" fmla="*/ 495300 w 3131820"/>
                    <a:gd name="connsiteY76" fmla="*/ 60960 h 982980"/>
                    <a:gd name="connsiteX77" fmla="*/ 472440 w 3131820"/>
                    <a:gd name="connsiteY77" fmla="*/ 106680 h 982980"/>
                    <a:gd name="connsiteX78" fmla="*/ 464820 w 3131820"/>
                    <a:gd name="connsiteY78" fmla="*/ 144780 h 982980"/>
                    <a:gd name="connsiteX79" fmla="*/ 449580 w 3131820"/>
                    <a:gd name="connsiteY79" fmla="*/ 190500 h 982980"/>
                    <a:gd name="connsiteX80" fmla="*/ 441960 w 3131820"/>
                    <a:gd name="connsiteY80" fmla="*/ 220980 h 982980"/>
                    <a:gd name="connsiteX81" fmla="*/ 426720 w 3131820"/>
                    <a:gd name="connsiteY81" fmla="*/ 243840 h 982980"/>
                    <a:gd name="connsiteX82" fmla="*/ 411480 w 3131820"/>
                    <a:gd name="connsiteY82" fmla="*/ 274320 h 982980"/>
                    <a:gd name="connsiteX83" fmla="*/ 396240 w 3131820"/>
                    <a:gd name="connsiteY83" fmla="*/ 342900 h 982980"/>
                    <a:gd name="connsiteX84" fmla="*/ 388620 w 3131820"/>
                    <a:gd name="connsiteY84" fmla="*/ 365760 h 982980"/>
                    <a:gd name="connsiteX85" fmla="*/ 373380 w 3131820"/>
                    <a:gd name="connsiteY85" fmla="*/ 388620 h 982980"/>
                    <a:gd name="connsiteX86" fmla="*/ 365760 w 3131820"/>
                    <a:gd name="connsiteY86" fmla="*/ 457200 h 982980"/>
                    <a:gd name="connsiteX87" fmla="*/ 358140 w 3131820"/>
                    <a:gd name="connsiteY87" fmla="*/ 487680 h 982980"/>
                    <a:gd name="connsiteX88" fmla="*/ 350520 w 3131820"/>
                    <a:gd name="connsiteY88" fmla="*/ 541020 h 982980"/>
                    <a:gd name="connsiteX89" fmla="*/ 342900 w 3131820"/>
                    <a:gd name="connsiteY89" fmla="*/ 571500 h 982980"/>
                    <a:gd name="connsiteX90" fmla="*/ 327660 w 3131820"/>
                    <a:gd name="connsiteY90" fmla="*/ 670560 h 982980"/>
                    <a:gd name="connsiteX91" fmla="*/ 304800 w 3131820"/>
                    <a:gd name="connsiteY91" fmla="*/ 716280 h 982980"/>
                    <a:gd name="connsiteX92" fmla="*/ 281940 w 3131820"/>
                    <a:gd name="connsiteY92" fmla="*/ 784860 h 982980"/>
                    <a:gd name="connsiteX93" fmla="*/ 266700 w 3131820"/>
                    <a:gd name="connsiteY93" fmla="*/ 807720 h 982980"/>
                    <a:gd name="connsiteX94" fmla="*/ 259080 w 3131820"/>
                    <a:gd name="connsiteY94" fmla="*/ 830580 h 982980"/>
                    <a:gd name="connsiteX95" fmla="*/ 228600 w 3131820"/>
                    <a:gd name="connsiteY95" fmla="*/ 876300 h 982980"/>
                    <a:gd name="connsiteX96" fmla="*/ 213360 w 3131820"/>
                    <a:gd name="connsiteY96" fmla="*/ 899160 h 982980"/>
                    <a:gd name="connsiteX97" fmla="*/ 190500 w 3131820"/>
                    <a:gd name="connsiteY97" fmla="*/ 906780 h 982980"/>
                    <a:gd name="connsiteX98" fmla="*/ 91440 w 3131820"/>
                    <a:gd name="connsiteY98" fmla="*/ 906780 h 982980"/>
                    <a:gd name="connsiteX99" fmla="*/ 68580 w 3131820"/>
                    <a:gd name="connsiteY99" fmla="*/ 952500 h 982980"/>
                    <a:gd name="connsiteX100" fmla="*/ 45720 w 3131820"/>
                    <a:gd name="connsiteY100" fmla="*/ 967740 h 982980"/>
                    <a:gd name="connsiteX101" fmla="*/ 0 w 3131820"/>
                    <a:gd name="connsiteY101" fmla="*/ 982980 h 98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131820" h="982980">
                      <a:moveTo>
                        <a:pt x="3131820" y="769620"/>
                      </a:moveTo>
                      <a:cubicBezTo>
                        <a:pt x="3110788" y="832716"/>
                        <a:pt x="3125491" y="801974"/>
                        <a:pt x="3086100" y="861060"/>
                      </a:cubicBezTo>
                      <a:lnTo>
                        <a:pt x="3070860" y="883920"/>
                      </a:lnTo>
                      <a:lnTo>
                        <a:pt x="3055620" y="906780"/>
                      </a:lnTo>
                      <a:cubicBezTo>
                        <a:pt x="3051555" y="905764"/>
                        <a:pt x="3008839" y="895913"/>
                        <a:pt x="3002280" y="891540"/>
                      </a:cubicBezTo>
                      <a:cubicBezTo>
                        <a:pt x="2945201" y="853487"/>
                        <a:pt x="3010915" y="879178"/>
                        <a:pt x="2956560" y="861060"/>
                      </a:cubicBezTo>
                      <a:cubicBezTo>
                        <a:pt x="2950997" y="857351"/>
                        <a:pt x="2921356" y="834695"/>
                        <a:pt x="2910840" y="838200"/>
                      </a:cubicBezTo>
                      <a:cubicBezTo>
                        <a:pt x="2893464" y="843992"/>
                        <a:pt x="2882496" y="862888"/>
                        <a:pt x="2865120" y="868680"/>
                      </a:cubicBezTo>
                      <a:lnTo>
                        <a:pt x="2842260" y="876300"/>
                      </a:lnTo>
                      <a:cubicBezTo>
                        <a:pt x="2818942" y="870471"/>
                        <a:pt x="2806461" y="870981"/>
                        <a:pt x="2788920" y="853440"/>
                      </a:cubicBezTo>
                      <a:cubicBezTo>
                        <a:pt x="2754453" y="818973"/>
                        <a:pt x="2795324" y="837795"/>
                        <a:pt x="2750820" y="822960"/>
                      </a:cubicBezTo>
                      <a:cubicBezTo>
                        <a:pt x="2735580" y="825500"/>
                        <a:pt x="2719757" y="825694"/>
                        <a:pt x="2705100" y="830580"/>
                      </a:cubicBezTo>
                      <a:cubicBezTo>
                        <a:pt x="2696412" y="833476"/>
                        <a:pt x="2690431" y="841724"/>
                        <a:pt x="2682240" y="845820"/>
                      </a:cubicBezTo>
                      <a:cubicBezTo>
                        <a:pt x="2675056" y="849412"/>
                        <a:pt x="2667000" y="850900"/>
                        <a:pt x="2659380" y="853440"/>
                      </a:cubicBezTo>
                      <a:cubicBezTo>
                        <a:pt x="2626360" y="850900"/>
                        <a:pt x="2591396" y="857269"/>
                        <a:pt x="2560320" y="845820"/>
                      </a:cubicBezTo>
                      <a:cubicBezTo>
                        <a:pt x="2543035" y="839452"/>
                        <a:pt x="2505484" y="788862"/>
                        <a:pt x="2491740" y="769620"/>
                      </a:cubicBezTo>
                      <a:cubicBezTo>
                        <a:pt x="2486417" y="762168"/>
                        <a:pt x="2480596" y="754951"/>
                        <a:pt x="2476500" y="746760"/>
                      </a:cubicBezTo>
                      <a:cubicBezTo>
                        <a:pt x="2472908" y="739576"/>
                        <a:pt x="2473898" y="730172"/>
                        <a:pt x="2468880" y="723900"/>
                      </a:cubicBezTo>
                      <a:cubicBezTo>
                        <a:pt x="2463159" y="716749"/>
                        <a:pt x="2453640" y="713740"/>
                        <a:pt x="2446020" y="708660"/>
                      </a:cubicBezTo>
                      <a:cubicBezTo>
                        <a:pt x="2399966" y="616552"/>
                        <a:pt x="2458622" y="730713"/>
                        <a:pt x="2415540" y="655320"/>
                      </a:cubicBezTo>
                      <a:cubicBezTo>
                        <a:pt x="2409904" y="645457"/>
                        <a:pt x="2404775" y="635281"/>
                        <a:pt x="2400300" y="624840"/>
                      </a:cubicBezTo>
                      <a:cubicBezTo>
                        <a:pt x="2397136" y="617457"/>
                        <a:pt x="2396272" y="609164"/>
                        <a:pt x="2392680" y="601980"/>
                      </a:cubicBezTo>
                      <a:cubicBezTo>
                        <a:pt x="2388584" y="593789"/>
                        <a:pt x="2382520" y="586740"/>
                        <a:pt x="2377440" y="579120"/>
                      </a:cubicBezTo>
                      <a:cubicBezTo>
                        <a:pt x="2365365" y="518743"/>
                        <a:pt x="2375612" y="552604"/>
                        <a:pt x="2339340" y="480060"/>
                      </a:cubicBezTo>
                      <a:cubicBezTo>
                        <a:pt x="2334656" y="470693"/>
                        <a:pt x="2335397" y="459386"/>
                        <a:pt x="2331720" y="449580"/>
                      </a:cubicBezTo>
                      <a:cubicBezTo>
                        <a:pt x="2327732" y="438944"/>
                        <a:pt x="2321093" y="429480"/>
                        <a:pt x="2316480" y="419100"/>
                      </a:cubicBezTo>
                      <a:cubicBezTo>
                        <a:pt x="2310925" y="406601"/>
                        <a:pt x="2306043" y="393807"/>
                        <a:pt x="2301240" y="381000"/>
                      </a:cubicBezTo>
                      <a:cubicBezTo>
                        <a:pt x="2298420" y="373479"/>
                        <a:pt x="2297212" y="365324"/>
                        <a:pt x="2293620" y="358140"/>
                      </a:cubicBezTo>
                      <a:cubicBezTo>
                        <a:pt x="2289524" y="349949"/>
                        <a:pt x="2283460" y="342900"/>
                        <a:pt x="2278380" y="335280"/>
                      </a:cubicBezTo>
                      <a:cubicBezTo>
                        <a:pt x="2262264" y="270815"/>
                        <a:pt x="2284218" y="336418"/>
                        <a:pt x="2247900" y="281940"/>
                      </a:cubicBezTo>
                      <a:cubicBezTo>
                        <a:pt x="2243445" y="275257"/>
                        <a:pt x="2244181" y="266101"/>
                        <a:pt x="2240280" y="259080"/>
                      </a:cubicBezTo>
                      <a:cubicBezTo>
                        <a:pt x="2212490" y="209059"/>
                        <a:pt x="2224043" y="218108"/>
                        <a:pt x="2186940" y="205740"/>
                      </a:cubicBezTo>
                      <a:cubicBezTo>
                        <a:pt x="2148400" y="213448"/>
                        <a:pt x="2149572" y="205887"/>
                        <a:pt x="2125980" y="236220"/>
                      </a:cubicBezTo>
                      <a:cubicBezTo>
                        <a:pt x="2114735" y="250678"/>
                        <a:pt x="2105660" y="266700"/>
                        <a:pt x="2095500" y="281940"/>
                      </a:cubicBezTo>
                      <a:lnTo>
                        <a:pt x="2080260" y="304800"/>
                      </a:lnTo>
                      <a:cubicBezTo>
                        <a:pt x="2076000" y="321838"/>
                        <a:pt x="2064821" y="369869"/>
                        <a:pt x="2057400" y="381000"/>
                      </a:cubicBezTo>
                      <a:cubicBezTo>
                        <a:pt x="2052320" y="388620"/>
                        <a:pt x="2046256" y="395669"/>
                        <a:pt x="2042160" y="403860"/>
                      </a:cubicBezTo>
                      <a:cubicBezTo>
                        <a:pt x="2010612" y="466956"/>
                        <a:pt x="2062976" y="384066"/>
                        <a:pt x="2019300" y="449580"/>
                      </a:cubicBezTo>
                      <a:cubicBezTo>
                        <a:pt x="1997423" y="537086"/>
                        <a:pt x="2028014" y="429248"/>
                        <a:pt x="1996440" y="502920"/>
                      </a:cubicBezTo>
                      <a:cubicBezTo>
                        <a:pt x="1981791" y="537100"/>
                        <a:pt x="1996028" y="526603"/>
                        <a:pt x="1981200" y="556260"/>
                      </a:cubicBezTo>
                      <a:cubicBezTo>
                        <a:pt x="1977104" y="564451"/>
                        <a:pt x="1970056" y="570929"/>
                        <a:pt x="1965960" y="579120"/>
                      </a:cubicBezTo>
                      <a:cubicBezTo>
                        <a:pt x="1962368" y="586304"/>
                        <a:pt x="1961932" y="594796"/>
                        <a:pt x="1958340" y="601980"/>
                      </a:cubicBezTo>
                      <a:cubicBezTo>
                        <a:pt x="1954244" y="610171"/>
                        <a:pt x="1946819" y="616471"/>
                        <a:pt x="1943100" y="624840"/>
                      </a:cubicBezTo>
                      <a:cubicBezTo>
                        <a:pt x="1936576" y="639520"/>
                        <a:pt x="1932940" y="655320"/>
                        <a:pt x="1927860" y="670560"/>
                      </a:cubicBezTo>
                      <a:cubicBezTo>
                        <a:pt x="1922068" y="687936"/>
                        <a:pt x="1907540" y="701040"/>
                        <a:pt x="1897380" y="716280"/>
                      </a:cubicBezTo>
                      <a:cubicBezTo>
                        <a:pt x="1876162" y="748106"/>
                        <a:pt x="1888616" y="732664"/>
                        <a:pt x="1859280" y="762000"/>
                      </a:cubicBezTo>
                      <a:cubicBezTo>
                        <a:pt x="1856740" y="769620"/>
                        <a:pt x="1857340" y="779180"/>
                        <a:pt x="1851660" y="784860"/>
                      </a:cubicBezTo>
                      <a:cubicBezTo>
                        <a:pt x="1826806" y="809714"/>
                        <a:pt x="1803521" y="814545"/>
                        <a:pt x="1775460" y="830580"/>
                      </a:cubicBezTo>
                      <a:cubicBezTo>
                        <a:pt x="1734100" y="854215"/>
                        <a:pt x="1771653" y="839469"/>
                        <a:pt x="1729740" y="853440"/>
                      </a:cubicBezTo>
                      <a:cubicBezTo>
                        <a:pt x="1582009" y="836060"/>
                        <a:pt x="1636376" y="862317"/>
                        <a:pt x="1554480" y="807720"/>
                      </a:cubicBezTo>
                      <a:cubicBezTo>
                        <a:pt x="1541114" y="798809"/>
                        <a:pt x="1524000" y="797560"/>
                        <a:pt x="1508760" y="792480"/>
                      </a:cubicBezTo>
                      <a:lnTo>
                        <a:pt x="1485900" y="784860"/>
                      </a:lnTo>
                      <a:cubicBezTo>
                        <a:pt x="1478280" y="795020"/>
                        <a:pt x="1473607" y="808295"/>
                        <a:pt x="1463040" y="815340"/>
                      </a:cubicBezTo>
                      <a:cubicBezTo>
                        <a:pt x="1449674" y="824251"/>
                        <a:pt x="1417320" y="830580"/>
                        <a:pt x="1417320" y="830580"/>
                      </a:cubicBezTo>
                      <a:cubicBezTo>
                        <a:pt x="1363468" y="819810"/>
                        <a:pt x="1391507" y="827056"/>
                        <a:pt x="1333500" y="807720"/>
                      </a:cubicBezTo>
                      <a:lnTo>
                        <a:pt x="1310640" y="800100"/>
                      </a:lnTo>
                      <a:cubicBezTo>
                        <a:pt x="1246853" y="810731"/>
                        <a:pt x="1277775" y="799150"/>
                        <a:pt x="1219200" y="838200"/>
                      </a:cubicBezTo>
                      <a:cubicBezTo>
                        <a:pt x="1212216" y="842856"/>
                        <a:pt x="1170479" y="852054"/>
                        <a:pt x="1165860" y="853440"/>
                      </a:cubicBezTo>
                      <a:cubicBezTo>
                        <a:pt x="1142780" y="860364"/>
                        <a:pt x="1120140" y="868680"/>
                        <a:pt x="1097280" y="876300"/>
                      </a:cubicBezTo>
                      <a:cubicBezTo>
                        <a:pt x="1056245" y="889978"/>
                        <a:pt x="1010920" y="881380"/>
                        <a:pt x="967740" y="883920"/>
                      </a:cubicBezTo>
                      <a:cubicBezTo>
                        <a:pt x="960120" y="889000"/>
                        <a:pt x="953652" y="896528"/>
                        <a:pt x="944880" y="899160"/>
                      </a:cubicBezTo>
                      <a:cubicBezTo>
                        <a:pt x="897863" y="913265"/>
                        <a:pt x="872135" y="904624"/>
                        <a:pt x="822960" y="899160"/>
                      </a:cubicBezTo>
                      <a:cubicBezTo>
                        <a:pt x="795118" y="857397"/>
                        <a:pt x="811816" y="884491"/>
                        <a:pt x="777240" y="815340"/>
                      </a:cubicBezTo>
                      <a:cubicBezTo>
                        <a:pt x="772160" y="805180"/>
                        <a:pt x="768301" y="794311"/>
                        <a:pt x="762000" y="784860"/>
                      </a:cubicBezTo>
                      <a:cubicBezTo>
                        <a:pt x="756920" y="777240"/>
                        <a:pt x="750856" y="770191"/>
                        <a:pt x="746760" y="762000"/>
                      </a:cubicBezTo>
                      <a:cubicBezTo>
                        <a:pt x="743168" y="754816"/>
                        <a:pt x="742464" y="746452"/>
                        <a:pt x="739140" y="739140"/>
                      </a:cubicBezTo>
                      <a:cubicBezTo>
                        <a:pt x="729739" y="718458"/>
                        <a:pt x="708660" y="678180"/>
                        <a:pt x="708660" y="678180"/>
                      </a:cubicBezTo>
                      <a:cubicBezTo>
                        <a:pt x="705519" y="653048"/>
                        <a:pt x="695067" y="571697"/>
                        <a:pt x="693420" y="548640"/>
                      </a:cubicBezTo>
                      <a:cubicBezTo>
                        <a:pt x="681164" y="377061"/>
                        <a:pt x="698406" y="454285"/>
                        <a:pt x="678180" y="373380"/>
                      </a:cubicBezTo>
                      <a:cubicBezTo>
                        <a:pt x="675640" y="347980"/>
                        <a:pt x="673934" y="322483"/>
                        <a:pt x="670560" y="297180"/>
                      </a:cubicBezTo>
                      <a:cubicBezTo>
                        <a:pt x="665237" y="257255"/>
                        <a:pt x="662563" y="264817"/>
                        <a:pt x="655320" y="228600"/>
                      </a:cubicBezTo>
                      <a:cubicBezTo>
                        <a:pt x="641909" y="161546"/>
                        <a:pt x="654910" y="204509"/>
                        <a:pt x="640080" y="160020"/>
                      </a:cubicBezTo>
                      <a:cubicBezTo>
                        <a:pt x="637540" y="139700"/>
                        <a:pt x="636751" y="119084"/>
                        <a:pt x="632460" y="99060"/>
                      </a:cubicBezTo>
                      <a:cubicBezTo>
                        <a:pt x="622497" y="52568"/>
                        <a:pt x="613510" y="47775"/>
                        <a:pt x="586740" y="7620"/>
                      </a:cubicBezTo>
                      <a:cubicBezTo>
                        <a:pt x="582285" y="937"/>
                        <a:pt x="571500" y="2540"/>
                        <a:pt x="563880" y="0"/>
                      </a:cubicBezTo>
                      <a:cubicBezTo>
                        <a:pt x="548640" y="2540"/>
                        <a:pt x="531979" y="710"/>
                        <a:pt x="518160" y="7620"/>
                      </a:cubicBezTo>
                      <a:cubicBezTo>
                        <a:pt x="500769" y="16316"/>
                        <a:pt x="500958" y="47757"/>
                        <a:pt x="495300" y="60960"/>
                      </a:cubicBezTo>
                      <a:cubicBezTo>
                        <a:pt x="472951" y="113108"/>
                        <a:pt x="485283" y="55306"/>
                        <a:pt x="472440" y="106680"/>
                      </a:cubicBezTo>
                      <a:cubicBezTo>
                        <a:pt x="469299" y="119245"/>
                        <a:pt x="468228" y="132285"/>
                        <a:pt x="464820" y="144780"/>
                      </a:cubicBezTo>
                      <a:cubicBezTo>
                        <a:pt x="460593" y="160278"/>
                        <a:pt x="453476" y="174915"/>
                        <a:pt x="449580" y="190500"/>
                      </a:cubicBezTo>
                      <a:cubicBezTo>
                        <a:pt x="447040" y="200660"/>
                        <a:pt x="446085" y="211354"/>
                        <a:pt x="441960" y="220980"/>
                      </a:cubicBezTo>
                      <a:cubicBezTo>
                        <a:pt x="438352" y="229398"/>
                        <a:pt x="431264" y="235889"/>
                        <a:pt x="426720" y="243840"/>
                      </a:cubicBezTo>
                      <a:cubicBezTo>
                        <a:pt x="421084" y="253703"/>
                        <a:pt x="416560" y="264160"/>
                        <a:pt x="411480" y="274320"/>
                      </a:cubicBezTo>
                      <a:cubicBezTo>
                        <a:pt x="406242" y="300509"/>
                        <a:pt x="403414" y="317791"/>
                        <a:pt x="396240" y="342900"/>
                      </a:cubicBezTo>
                      <a:cubicBezTo>
                        <a:pt x="394033" y="350623"/>
                        <a:pt x="392212" y="358576"/>
                        <a:pt x="388620" y="365760"/>
                      </a:cubicBezTo>
                      <a:cubicBezTo>
                        <a:pt x="384524" y="373951"/>
                        <a:pt x="378460" y="381000"/>
                        <a:pt x="373380" y="388620"/>
                      </a:cubicBezTo>
                      <a:cubicBezTo>
                        <a:pt x="370840" y="411480"/>
                        <a:pt x="369257" y="434467"/>
                        <a:pt x="365760" y="457200"/>
                      </a:cubicBezTo>
                      <a:cubicBezTo>
                        <a:pt x="364168" y="467551"/>
                        <a:pt x="360013" y="477376"/>
                        <a:pt x="358140" y="487680"/>
                      </a:cubicBezTo>
                      <a:cubicBezTo>
                        <a:pt x="354927" y="505351"/>
                        <a:pt x="353733" y="523349"/>
                        <a:pt x="350520" y="541020"/>
                      </a:cubicBezTo>
                      <a:cubicBezTo>
                        <a:pt x="348647" y="551324"/>
                        <a:pt x="344622" y="561170"/>
                        <a:pt x="342900" y="571500"/>
                      </a:cubicBezTo>
                      <a:cubicBezTo>
                        <a:pt x="333646" y="627022"/>
                        <a:pt x="339313" y="623947"/>
                        <a:pt x="327660" y="670560"/>
                      </a:cubicBezTo>
                      <a:cubicBezTo>
                        <a:pt x="315750" y="718200"/>
                        <a:pt x="326085" y="668389"/>
                        <a:pt x="304800" y="716280"/>
                      </a:cubicBezTo>
                      <a:lnTo>
                        <a:pt x="281940" y="784860"/>
                      </a:lnTo>
                      <a:cubicBezTo>
                        <a:pt x="279044" y="793548"/>
                        <a:pt x="270796" y="799529"/>
                        <a:pt x="266700" y="807720"/>
                      </a:cubicBezTo>
                      <a:cubicBezTo>
                        <a:pt x="263108" y="814904"/>
                        <a:pt x="262981" y="823559"/>
                        <a:pt x="259080" y="830580"/>
                      </a:cubicBezTo>
                      <a:cubicBezTo>
                        <a:pt x="250185" y="846591"/>
                        <a:pt x="238760" y="861060"/>
                        <a:pt x="228600" y="876300"/>
                      </a:cubicBezTo>
                      <a:cubicBezTo>
                        <a:pt x="223520" y="883920"/>
                        <a:pt x="222048" y="896264"/>
                        <a:pt x="213360" y="899160"/>
                      </a:cubicBezTo>
                      <a:lnTo>
                        <a:pt x="190500" y="906780"/>
                      </a:lnTo>
                      <a:cubicBezTo>
                        <a:pt x="173627" y="904905"/>
                        <a:pt x="115951" y="890439"/>
                        <a:pt x="91440" y="906780"/>
                      </a:cubicBezTo>
                      <a:cubicBezTo>
                        <a:pt x="63910" y="925133"/>
                        <a:pt x="85967" y="930766"/>
                        <a:pt x="68580" y="952500"/>
                      </a:cubicBezTo>
                      <a:cubicBezTo>
                        <a:pt x="62859" y="959651"/>
                        <a:pt x="54089" y="964021"/>
                        <a:pt x="45720" y="967740"/>
                      </a:cubicBezTo>
                      <a:cubicBezTo>
                        <a:pt x="31040" y="974264"/>
                        <a:pt x="0" y="982980"/>
                        <a:pt x="0" y="982980"/>
                      </a:cubicBez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784"/>
                  <a:endParaRPr lang="en-GB" sz="1350" kern="0">
                    <a:solidFill>
                      <a:srgbClr val="92D050"/>
                    </a:solidFill>
                  </a:endParaRPr>
                </a:p>
              </p:txBody>
            </p:sp>
            <p:sp>
              <p:nvSpPr>
                <p:cNvPr id="94" name="Freeform 93"/>
                <p:cNvSpPr/>
                <p:nvPr/>
              </p:nvSpPr>
              <p:spPr>
                <a:xfrm flipH="1">
                  <a:off x="4438648" y="3160406"/>
                  <a:ext cx="2847996" cy="982980"/>
                </a:xfrm>
                <a:custGeom>
                  <a:avLst/>
                  <a:gdLst>
                    <a:gd name="connsiteX0" fmla="*/ 3131820 w 3131820"/>
                    <a:gd name="connsiteY0" fmla="*/ 769620 h 982980"/>
                    <a:gd name="connsiteX1" fmla="*/ 3086100 w 3131820"/>
                    <a:gd name="connsiteY1" fmla="*/ 861060 h 982980"/>
                    <a:gd name="connsiteX2" fmla="*/ 3070860 w 3131820"/>
                    <a:gd name="connsiteY2" fmla="*/ 883920 h 982980"/>
                    <a:gd name="connsiteX3" fmla="*/ 3055620 w 3131820"/>
                    <a:gd name="connsiteY3" fmla="*/ 906780 h 982980"/>
                    <a:gd name="connsiteX4" fmla="*/ 3002280 w 3131820"/>
                    <a:gd name="connsiteY4" fmla="*/ 891540 h 982980"/>
                    <a:gd name="connsiteX5" fmla="*/ 2956560 w 3131820"/>
                    <a:gd name="connsiteY5" fmla="*/ 861060 h 982980"/>
                    <a:gd name="connsiteX6" fmla="*/ 2910840 w 3131820"/>
                    <a:gd name="connsiteY6" fmla="*/ 838200 h 982980"/>
                    <a:gd name="connsiteX7" fmla="*/ 2865120 w 3131820"/>
                    <a:gd name="connsiteY7" fmla="*/ 868680 h 982980"/>
                    <a:gd name="connsiteX8" fmla="*/ 2842260 w 3131820"/>
                    <a:gd name="connsiteY8" fmla="*/ 876300 h 982980"/>
                    <a:gd name="connsiteX9" fmla="*/ 2788920 w 3131820"/>
                    <a:gd name="connsiteY9" fmla="*/ 853440 h 982980"/>
                    <a:gd name="connsiteX10" fmla="*/ 2750820 w 3131820"/>
                    <a:gd name="connsiteY10" fmla="*/ 822960 h 982980"/>
                    <a:gd name="connsiteX11" fmla="*/ 2705100 w 3131820"/>
                    <a:gd name="connsiteY11" fmla="*/ 830580 h 982980"/>
                    <a:gd name="connsiteX12" fmla="*/ 2682240 w 3131820"/>
                    <a:gd name="connsiteY12" fmla="*/ 845820 h 982980"/>
                    <a:gd name="connsiteX13" fmla="*/ 2659380 w 3131820"/>
                    <a:gd name="connsiteY13" fmla="*/ 853440 h 982980"/>
                    <a:gd name="connsiteX14" fmla="*/ 2560320 w 3131820"/>
                    <a:gd name="connsiteY14" fmla="*/ 845820 h 982980"/>
                    <a:gd name="connsiteX15" fmla="*/ 2491740 w 3131820"/>
                    <a:gd name="connsiteY15" fmla="*/ 769620 h 982980"/>
                    <a:gd name="connsiteX16" fmla="*/ 2476500 w 3131820"/>
                    <a:gd name="connsiteY16" fmla="*/ 746760 h 982980"/>
                    <a:gd name="connsiteX17" fmla="*/ 2468880 w 3131820"/>
                    <a:gd name="connsiteY17" fmla="*/ 723900 h 982980"/>
                    <a:gd name="connsiteX18" fmla="*/ 2446020 w 3131820"/>
                    <a:gd name="connsiteY18" fmla="*/ 708660 h 982980"/>
                    <a:gd name="connsiteX19" fmla="*/ 2415540 w 3131820"/>
                    <a:gd name="connsiteY19" fmla="*/ 655320 h 982980"/>
                    <a:gd name="connsiteX20" fmla="*/ 2400300 w 3131820"/>
                    <a:gd name="connsiteY20" fmla="*/ 624840 h 982980"/>
                    <a:gd name="connsiteX21" fmla="*/ 2392680 w 3131820"/>
                    <a:gd name="connsiteY21" fmla="*/ 601980 h 982980"/>
                    <a:gd name="connsiteX22" fmla="*/ 2377440 w 3131820"/>
                    <a:gd name="connsiteY22" fmla="*/ 579120 h 982980"/>
                    <a:gd name="connsiteX23" fmla="*/ 2339340 w 3131820"/>
                    <a:gd name="connsiteY23" fmla="*/ 480060 h 982980"/>
                    <a:gd name="connsiteX24" fmla="*/ 2331720 w 3131820"/>
                    <a:gd name="connsiteY24" fmla="*/ 449580 h 982980"/>
                    <a:gd name="connsiteX25" fmla="*/ 2316480 w 3131820"/>
                    <a:gd name="connsiteY25" fmla="*/ 419100 h 982980"/>
                    <a:gd name="connsiteX26" fmla="*/ 2301240 w 3131820"/>
                    <a:gd name="connsiteY26" fmla="*/ 381000 h 982980"/>
                    <a:gd name="connsiteX27" fmla="*/ 2293620 w 3131820"/>
                    <a:gd name="connsiteY27" fmla="*/ 358140 h 982980"/>
                    <a:gd name="connsiteX28" fmla="*/ 2278380 w 3131820"/>
                    <a:gd name="connsiteY28" fmla="*/ 335280 h 982980"/>
                    <a:gd name="connsiteX29" fmla="*/ 2247900 w 3131820"/>
                    <a:gd name="connsiteY29" fmla="*/ 281940 h 982980"/>
                    <a:gd name="connsiteX30" fmla="*/ 2240280 w 3131820"/>
                    <a:gd name="connsiteY30" fmla="*/ 259080 h 982980"/>
                    <a:gd name="connsiteX31" fmla="*/ 2186940 w 3131820"/>
                    <a:gd name="connsiteY31" fmla="*/ 205740 h 982980"/>
                    <a:gd name="connsiteX32" fmla="*/ 2125980 w 3131820"/>
                    <a:gd name="connsiteY32" fmla="*/ 236220 h 982980"/>
                    <a:gd name="connsiteX33" fmla="*/ 2095500 w 3131820"/>
                    <a:gd name="connsiteY33" fmla="*/ 281940 h 982980"/>
                    <a:gd name="connsiteX34" fmla="*/ 2080260 w 3131820"/>
                    <a:gd name="connsiteY34" fmla="*/ 304800 h 982980"/>
                    <a:gd name="connsiteX35" fmla="*/ 2057400 w 3131820"/>
                    <a:gd name="connsiteY35" fmla="*/ 381000 h 982980"/>
                    <a:gd name="connsiteX36" fmla="*/ 2042160 w 3131820"/>
                    <a:gd name="connsiteY36" fmla="*/ 403860 h 982980"/>
                    <a:gd name="connsiteX37" fmla="*/ 2019300 w 3131820"/>
                    <a:gd name="connsiteY37" fmla="*/ 449580 h 982980"/>
                    <a:gd name="connsiteX38" fmla="*/ 1996440 w 3131820"/>
                    <a:gd name="connsiteY38" fmla="*/ 502920 h 982980"/>
                    <a:gd name="connsiteX39" fmla="*/ 1981200 w 3131820"/>
                    <a:gd name="connsiteY39" fmla="*/ 556260 h 982980"/>
                    <a:gd name="connsiteX40" fmla="*/ 1965960 w 3131820"/>
                    <a:gd name="connsiteY40" fmla="*/ 579120 h 982980"/>
                    <a:gd name="connsiteX41" fmla="*/ 1958340 w 3131820"/>
                    <a:gd name="connsiteY41" fmla="*/ 601980 h 982980"/>
                    <a:gd name="connsiteX42" fmla="*/ 1943100 w 3131820"/>
                    <a:gd name="connsiteY42" fmla="*/ 624840 h 982980"/>
                    <a:gd name="connsiteX43" fmla="*/ 1927860 w 3131820"/>
                    <a:gd name="connsiteY43" fmla="*/ 670560 h 982980"/>
                    <a:gd name="connsiteX44" fmla="*/ 1897380 w 3131820"/>
                    <a:gd name="connsiteY44" fmla="*/ 716280 h 982980"/>
                    <a:gd name="connsiteX45" fmla="*/ 1859280 w 3131820"/>
                    <a:gd name="connsiteY45" fmla="*/ 762000 h 982980"/>
                    <a:gd name="connsiteX46" fmla="*/ 1851660 w 3131820"/>
                    <a:gd name="connsiteY46" fmla="*/ 784860 h 982980"/>
                    <a:gd name="connsiteX47" fmla="*/ 1775460 w 3131820"/>
                    <a:gd name="connsiteY47" fmla="*/ 830580 h 982980"/>
                    <a:gd name="connsiteX48" fmla="*/ 1729740 w 3131820"/>
                    <a:gd name="connsiteY48" fmla="*/ 853440 h 982980"/>
                    <a:gd name="connsiteX49" fmla="*/ 1554480 w 3131820"/>
                    <a:gd name="connsiteY49" fmla="*/ 807720 h 982980"/>
                    <a:gd name="connsiteX50" fmla="*/ 1508760 w 3131820"/>
                    <a:gd name="connsiteY50" fmla="*/ 792480 h 982980"/>
                    <a:gd name="connsiteX51" fmla="*/ 1485900 w 3131820"/>
                    <a:gd name="connsiteY51" fmla="*/ 784860 h 982980"/>
                    <a:gd name="connsiteX52" fmla="*/ 1463040 w 3131820"/>
                    <a:gd name="connsiteY52" fmla="*/ 815340 h 982980"/>
                    <a:gd name="connsiteX53" fmla="*/ 1417320 w 3131820"/>
                    <a:gd name="connsiteY53" fmla="*/ 830580 h 982980"/>
                    <a:gd name="connsiteX54" fmla="*/ 1333500 w 3131820"/>
                    <a:gd name="connsiteY54" fmla="*/ 807720 h 982980"/>
                    <a:gd name="connsiteX55" fmla="*/ 1310640 w 3131820"/>
                    <a:gd name="connsiteY55" fmla="*/ 800100 h 982980"/>
                    <a:gd name="connsiteX56" fmla="*/ 1219200 w 3131820"/>
                    <a:gd name="connsiteY56" fmla="*/ 838200 h 982980"/>
                    <a:gd name="connsiteX57" fmla="*/ 1165860 w 3131820"/>
                    <a:gd name="connsiteY57" fmla="*/ 853440 h 982980"/>
                    <a:gd name="connsiteX58" fmla="*/ 1097280 w 3131820"/>
                    <a:gd name="connsiteY58" fmla="*/ 876300 h 982980"/>
                    <a:gd name="connsiteX59" fmla="*/ 967740 w 3131820"/>
                    <a:gd name="connsiteY59" fmla="*/ 883920 h 982980"/>
                    <a:gd name="connsiteX60" fmla="*/ 944880 w 3131820"/>
                    <a:gd name="connsiteY60" fmla="*/ 899160 h 982980"/>
                    <a:gd name="connsiteX61" fmla="*/ 822960 w 3131820"/>
                    <a:gd name="connsiteY61" fmla="*/ 899160 h 982980"/>
                    <a:gd name="connsiteX62" fmla="*/ 777240 w 3131820"/>
                    <a:gd name="connsiteY62" fmla="*/ 815340 h 982980"/>
                    <a:gd name="connsiteX63" fmla="*/ 762000 w 3131820"/>
                    <a:gd name="connsiteY63" fmla="*/ 784860 h 982980"/>
                    <a:gd name="connsiteX64" fmla="*/ 746760 w 3131820"/>
                    <a:gd name="connsiteY64" fmla="*/ 762000 h 982980"/>
                    <a:gd name="connsiteX65" fmla="*/ 739140 w 3131820"/>
                    <a:gd name="connsiteY65" fmla="*/ 739140 h 982980"/>
                    <a:gd name="connsiteX66" fmla="*/ 708660 w 3131820"/>
                    <a:gd name="connsiteY66" fmla="*/ 678180 h 982980"/>
                    <a:gd name="connsiteX67" fmla="*/ 693420 w 3131820"/>
                    <a:gd name="connsiteY67" fmla="*/ 548640 h 982980"/>
                    <a:gd name="connsiteX68" fmla="*/ 678180 w 3131820"/>
                    <a:gd name="connsiteY68" fmla="*/ 373380 h 982980"/>
                    <a:gd name="connsiteX69" fmla="*/ 670560 w 3131820"/>
                    <a:gd name="connsiteY69" fmla="*/ 297180 h 982980"/>
                    <a:gd name="connsiteX70" fmla="*/ 655320 w 3131820"/>
                    <a:gd name="connsiteY70" fmla="*/ 228600 h 982980"/>
                    <a:gd name="connsiteX71" fmla="*/ 640080 w 3131820"/>
                    <a:gd name="connsiteY71" fmla="*/ 160020 h 982980"/>
                    <a:gd name="connsiteX72" fmla="*/ 632460 w 3131820"/>
                    <a:gd name="connsiteY72" fmla="*/ 99060 h 982980"/>
                    <a:gd name="connsiteX73" fmla="*/ 586740 w 3131820"/>
                    <a:gd name="connsiteY73" fmla="*/ 7620 h 982980"/>
                    <a:gd name="connsiteX74" fmla="*/ 563880 w 3131820"/>
                    <a:gd name="connsiteY74" fmla="*/ 0 h 982980"/>
                    <a:gd name="connsiteX75" fmla="*/ 518160 w 3131820"/>
                    <a:gd name="connsiteY75" fmla="*/ 7620 h 982980"/>
                    <a:gd name="connsiteX76" fmla="*/ 495300 w 3131820"/>
                    <a:gd name="connsiteY76" fmla="*/ 60960 h 982980"/>
                    <a:gd name="connsiteX77" fmla="*/ 472440 w 3131820"/>
                    <a:gd name="connsiteY77" fmla="*/ 106680 h 982980"/>
                    <a:gd name="connsiteX78" fmla="*/ 464820 w 3131820"/>
                    <a:gd name="connsiteY78" fmla="*/ 144780 h 982980"/>
                    <a:gd name="connsiteX79" fmla="*/ 449580 w 3131820"/>
                    <a:gd name="connsiteY79" fmla="*/ 190500 h 982980"/>
                    <a:gd name="connsiteX80" fmla="*/ 441960 w 3131820"/>
                    <a:gd name="connsiteY80" fmla="*/ 220980 h 982980"/>
                    <a:gd name="connsiteX81" fmla="*/ 426720 w 3131820"/>
                    <a:gd name="connsiteY81" fmla="*/ 243840 h 982980"/>
                    <a:gd name="connsiteX82" fmla="*/ 411480 w 3131820"/>
                    <a:gd name="connsiteY82" fmla="*/ 274320 h 982980"/>
                    <a:gd name="connsiteX83" fmla="*/ 396240 w 3131820"/>
                    <a:gd name="connsiteY83" fmla="*/ 342900 h 982980"/>
                    <a:gd name="connsiteX84" fmla="*/ 388620 w 3131820"/>
                    <a:gd name="connsiteY84" fmla="*/ 365760 h 982980"/>
                    <a:gd name="connsiteX85" fmla="*/ 373380 w 3131820"/>
                    <a:gd name="connsiteY85" fmla="*/ 388620 h 982980"/>
                    <a:gd name="connsiteX86" fmla="*/ 365760 w 3131820"/>
                    <a:gd name="connsiteY86" fmla="*/ 457200 h 982980"/>
                    <a:gd name="connsiteX87" fmla="*/ 358140 w 3131820"/>
                    <a:gd name="connsiteY87" fmla="*/ 487680 h 982980"/>
                    <a:gd name="connsiteX88" fmla="*/ 350520 w 3131820"/>
                    <a:gd name="connsiteY88" fmla="*/ 541020 h 982980"/>
                    <a:gd name="connsiteX89" fmla="*/ 342900 w 3131820"/>
                    <a:gd name="connsiteY89" fmla="*/ 571500 h 982980"/>
                    <a:gd name="connsiteX90" fmla="*/ 327660 w 3131820"/>
                    <a:gd name="connsiteY90" fmla="*/ 670560 h 982980"/>
                    <a:gd name="connsiteX91" fmla="*/ 304800 w 3131820"/>
                    <a:gd name="connsiteY91" fmla="*/ 716280 h 982980"/>
                    <a:gd name="connsiteX92" fmla="*/ 281940 w 3131820"/>
                    <a:gd name="connsiteY92" fmla="*/ 784860 h 982980"/>
                    <a:gd name="connsiteX93" fmla="*/ 266700 w 3131820"/>
                    <a:gd name="connsiteY93" fmla="*/ 807720 h 982980"/>
                    <a:gd name="connsiteX94" fmla="*/ 259080 w 3131820"/>
                    <a:gd name="connsiteY94" fmla="*/ 830580 h 982980"/>
                    <a:gd name="connsiteX95" fmla="*/ 228600 w 3131820"/>
                    <a:gd name="connsiteY95" fmla="*/ 876300 h 982980"/>
                    <a:gd name="connsiteX96" fmla="*/ 213360 w 3131820"/>
                    <a:gd name="connsiteY96" fmla="*/ 899160 h 982980"/>
                    <a:gd name="connsiteX97" fmla="*/ 190500 w 3131820"/>
                    <a:gd name="connsiteY97" fmla="*/ 906780 h 982980"/>
                    <a:gd name="connsiteX98" fmla="*/ 91440 w 3131820"/>
                    <a:gd name="connsiteY98" fmla="*/ 906780 h 982980"/>
                    <a:gd name="connsiteX99" fmla="*/ 68580 w 3131820"/>
                    <a:gd name="connsiteY99" fmla="*/ 952500 h 982980"/>
                    <a:gd name="connsiteX100" fmla="*/ 45720 w 3131820"/>
                    <a:gd name="connsiteY100" fmla="*/ 967740 h 982980"/>
                    <a:gd name="connsiteX101" fmla="*/ 0 w 3131820"/>
                    <a:gd name="connsiteY101" fmla="*/ 982980 h 9829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</a:cxnLst>
                  <a:rect l="l" t="t" r="r" b="b"/>
                  <a:pathLst>
                    <a:path w="3131820" h="982980">
                      <a:moveTo>
                        <a:pt x="3131820" y="769620"/>
                      </a:moveTo>
                      <a:cubicBezTo>
                        <a:pt x="3110788" y="832716"/>
                        <a:pt x="3125491" y="801974"/>
                        <a:pt x="3086100" y="861060"/>
                      </a:cubicBezTo>
                      <a:lnTo>
                        <a:pt x="3070860" y="883920"/>
                      </a:lnTo>
                      <a:lnTo>
                        <a:pt x="3055620" y="906780"/>
                      </a:lnTo>
                      <a:cubicBezTo>
                        <a:pt x="3051555" y="905764"/>
                        <a:pt x="3008839" y="895913"/>
                        <a:pt x="3002280" y="891540"/>
                      </a:cubicBezTo>
                      <a:cubicBezTo>
                        <a:pt x="2945201" y="853487"/>
                        <a:pt x="3010915" y="879178"/>
                        <a:pt x="2956560" y="861060"/>
                      </a:cubicBezTo>
                      <a:cubicBezTo>
                        <a:pt x="2950997" y="857351"/>
                        <a:pt x="2921356" y="834695"/>
                        <a:pt x="2910840" y="838200"/>
                      </a:cubicBezTo>
                      <a:cubicBezTo>
                        <a:pt x="2893464" y="843992"/>
                        <a:pt x="2882496" y="862888"/>
                        <a:pt x="2865120" y="868680"/>
                      </a:cubicBezTo>
                      <a:lnTo>
                        <a:pt x="2842260" y="876300"/>
                      </a:lnTo>
                      <a:cubicBezTo>
                        <a:pt x="2818942" y="870471"/>
                        <a:pt x="2806461" y="870981"/>
                        <a:pt x="2788920" y="853440"/>
                      </a:cubicBezTo>
                      <a:cubicBezTo>
                        <a:pt x="2754453" y="818973"/>
                        <a:pt x="2795324" y="837795"/>
                        <a:pt x="2750820" y="822960"/>
                      </a:cubicBezTo>
                      <a:cubicBezTo>
                        <a:pt x="2735580" y="825500"/>
                        <a:pt x="2719757" y="825694"/>
                        <a:pt x="2705100" y="830580"/>
                      </a:cubicBezTo>
                      <a:cubicBezTo>
                        <a:pt x="2696412" y="833476"/>
                        <a:pt x="2690431" y="841724"/>
                        <a:pt x="2682240" y="845820"/>
                      </a:cubicBezTo>
                      <a:cubicBezTo>
                        <a:pt x="2675056" y="849412"/>
                        <a:pt x="2667000" y="850900"/>
                        <a:pt x="2659380" y="853440"/>
                      </a:cubicBezTo>
                      <a:cubicBezTo>
                        <a:pt x="2626360" y="850900"/>
                        <a:pt x="2591396" y="857269"/>
                        <a:pt x="2560320" y="845820"/>
                      </a:cubicBezTo>
                      <a:cubicBezTo>
                        <a:pt x="2543035" y="839452"/>
                        <a:pt x="2505484" y="788862"/>
                        <a:pt x="2491740" y="769620"/>
                      </a:cubicBezTo>
                      <a:cubicBezTo>
                        <a:pt x="2486417" y="762168"/>
                        <a:pt x="2480596" y="754951"/>
                        <a:pt x="2476500" y="746760"/>
                      </a:cubicBezTo>
                      <a:cubicBezTo>
                        <a:pt x="2472908" y="739576"/>
                        <a:pt x="2473898" y="730172"/>
                        <a:pt x="2468880" y="723900"/>
                      </a:cubicBezTo>
                      <a:cubicBezTo>
                        <a:pt x="2463159" y="716749"/>
                        <a:pt x="2453640" y="713740"/>
                        <a:pt x="2446020" y="708660"/>
                      </a:cubicBezTo>
                      <a:cubicBezTo>
                        <a:pt x="2399966" y="616552"/>
                        <a:pt x="2458622" y="730713"/>
                        <a:pt x="2415540" y="655320"/>
                      </a:cubicBezTo>
                      <a:cubicBezTo>
                        <a:pt x="2409904" y="645457"/>
                        <a:pt x="2404775" y="635281"/>
                        <a:pt x="2400300" y="624840"/>
                      </a:cubicBezTo>
                      <a:cubicBezTo>
                        <a:pt x="2397136" y="617457"/>
                        <a:pt x="2396272" y="609164"/>
                        <a:pt x="2392680" y="601980"/>
                      </a:cubicBezTo>
                      <a:cubicBezTo>
                        <a:pt x="2388584" y="593789"/>
                        <a:pt x="2382520" y="586740"/>
                        <a:pt x="2377440" y="579120"/>
                      </a:cubicBezTo>
                      <a:cubicBezTo>
                        <a:pt x="2365365" y="518743"/>
                        <a:pt x="2375612" y="552604"/>
                        <a:pt x="2339340" y="480060"/>
                      </a:cubicBezTo>
                      <a:cubicBezTo>
                        <a:pt x="2334656" y="470693"/>
                        <a:pt x="2335397" y="459386"/>
                        <a:pt x="2331720" y="449580"/>
                      </a:cubicBezTo>
                      <a:cubicBezTo>
                        <a:pt x="2327732" y="438944"/>
                        <a:pt x="2321093" y="429480"/>
                        <a:pt x="2316480" y="419100"/>
                      </a:cubicBezTo>
                      <a:cubicBezTo>
                        <a:pt x="2310925" y="406601"/>
                        <a:pt x="2306043" y="393807"/>
                        <a:pt x="2301240" y="381000"/>
                      </a:cubicBezTo>
                      <a:cubicBezTo>
                        <a:pt x="2298420" y="373479"/>
                        <a:pt x="2297212" y="365324"/>
                        <a:pt x="2293620" y="358140"/>
                      </a:cubicBezTo>
                      <a:cubicBezTo>
                        <a:pt x="2289524" y="349949"/>
                        <a:pt x="2283460" y="342900"/>
                        <a:pt x="2278380" y="335280"/>
                      </a:cubicBezTo>
                      <a:cubicBezTo>
                        <a:pt x="2262264" y="270815"/>
                        <a:pt x="2284218" y="336418"/>
                        <a:pt x="2247900" y="281940"/>
                      </a:cubicBezTo>
                      <a:cubicBezTo>
                        <a:pt x="2243445" y="275257"/>
                        <a:pt x="2244181" y="266101"/>
                        <a:pt x="2240280" y="259080"/>
                      </a:cubicBezTo>
                      <a:cubicBezTo>
                        <a:pt x="2212490" y="209059"/>
                        <a:pt x="2224043" y="218108"/>
                        <a:pt x="2186940" y="205740"/>
                      </a:cubicBezTo>
                      <a:cubicBezTo>
                        <a:pt x="2148400" y="213448"/>
                        <a:pt x="2149572" y="205887"/>
                        <a:pt x="2125980" y="236220"/>
                      </a:cubicBezTo>
                      <a:cubicBezTo>
                        <a:pt x="2114735" y="250678"/>
                        <a:pt x="2105660" y="266700"/>
                        <a:pt x="2095500" y="281940"/>
                      </a:cubicBezTo>
                      <a:lnTo>
                        <a:pt x="2080260" y="304800"/>
                      </a:lnTo>
                      <a:cubicBezTo>
                        <a:pt x="2076000" y="321838"/>
                        <a:pt x="2064821" y="369869"/>
                        <a:pt x="2057400" y="381000"/>
                      </a:cubicBezTo>
                      <a:cubicBezTo>
                        <a:pt x="2052320" y="388620"/>
                        <a:pt x="2046256" y="395669"/>
                        <a:pt x="2042160" y="403860"/>
                      </a:cubicBezTo>
                      <a:cubicBezTo>
                        <a:pt x="2010612" y="466956"/>
                        <a:pt x="2062976" y="384066"/>
                        <a:pt x="2019300" y="449580"/>
                      </a:cubicBezTo>
                      <a:cubicBezTo>
                        <a:pt x="1997423" y="537086"/>
                        <a:pt x="2028014" y="429248"/>
                        <a:pt x="1996440" y="502920"/>
                      </a:cubicBezTo>
                      <a:cubicBezTo>
                        <a:pt x="1981791" y="537100"/>
                        <a:pt x="1996028" y="526603"/>
                        <a:pt x="1981200" y="556260"/>
                      </a:cubicBezTo>
                      <a:cubicBezTo>
                        <a:pt x="1977104" y="564451"/>
                        <a:pt x="1970056" y="570929"/>
                        <a:pt x="1965960" y="579120"/>
                      </a:cubicBezTo>
                      <a:cubicBezTo>
                        <a:pt x="1962368" y="586304"/>
                        <a:pt x="1961932" y="594796"/>
                        <a:pt x="1958340" y="601980"/>
                      </a:cubicBezTo>
                      <a:cubicBezTo>
                        <a:pt x="1954244" y="610171"/>
                        <a:pt x="1946819" y="616471"/>
                        <a:pt x="1943100" y="624840"/>
                      </a:cubicBezTo>
                      <a:cubicBezTo>
                        <a:pt x="1936576" y="639520"/>
                        <a:pt x="1932940" y="655320"/>
                        <a:pt x="1927860" y="670560"/>
                      </a:cubicBezTo>
                      <a:cubicBezTo>
                        <a:pt x="1922068" y="687936"/>
                        <a:pt x="1907540" y="701040"/>
                        <a:pt x="1897380" y="716280"/>
                      </a:cubicBezTo>
                      <a:cubicBezTo>
                        <a:pt x="1876162" y="748106"/>
                        <a:pt x="1888616" y="732664"/>
                        <a:pt x="1859280" y="762000"/>
                      </a:cubicBezTo>
                      <a:cubicBezTo>
                        <a:pt x="1856740" y="769620"/>
                        <a:pt x="1857340" y="779180"/>
                        <a:pt x="1851660" y="784860"/>
                      </a:cubicBezTo>
                      <a:cubicBezTo>
                        <a:pt x="1826806" y="809714"/>
                        <a:pt x="1803521" y="814545"/>
                        <a:pt x="1775460" y="830580"/>
                      </a:cubicBezTo>
                      <a:cubicBezTo>
                        <a:pt x="1734100" y="854215"/>
                        <a:pt x="1771653" y="839469"/>
                        <a:pt x="1729740" y="853440"/>
                      </a:cubicBezTo>
                      <a:cubicBezTo>
                        <a:pt x="1582009" y="836060"/>
                        <a:pt x="1636376" y="862317"/>
                        <a:pt x="1554480" y="807720"/>
                      </a:cubicBezTo>
                      <a:cubicBezTo>
                        <a:pt x="1541114" y="798809"/>
                        <a:pt x="1524000" y="797560"/>
                        <a:pt x="1508760" y="792480"/>
                      </a:cubicBezTo>
                      <a:lnTo>
                        <a:pt x="1485900" y="784860"/>
                      </a:lnTo>
                      <a:cubicBezTo>
                        <a:pt x="1478280" y="795020"/>
                        <a:pt x="1473607" y="808295"/>
                        <a:pt x="1463040" y="815340"/>
                      </a:cubicBezTo>
                      <a:cubicBezTo>
                        <a:pt x="1449674" y="824251"/>
                        <a:pt x="1417320" y="830580"/>
                        <a:pt x="1417320" y="830580"/>
                      </a:cubicBezTo>
                      <a:cubicBezTo>
                        <a:pt x="1363468" y="819810"/>
                        <a:pt x="1391507" y="827056"/>
                        <a:pt x="1333500" y="807720"/>
                      </a:cubicBezTo>
                      <a:lnTo>
                        <a:pt x="1310640" y="800100"/>
                      </a:lnTo>
                      <a:cubicBezTo>
                        <a:pt x="1246853" y="810731"/>
                        <a:pt x="1277775" y="799150"/>
                        <a:pt x="1219200" y="838200"/>
                      </a:cubicBezTo>
                      <a:cubicBezTo>
                        <a:pt x="1212216" y="842856"/>
                        <a:pt x="1170479" y="852054"/>
                        <a:pt x="1165860" y="853440"/>
                      </a:cubicBezTo>
                      <a:cubicBezTo>
                        <a:pt x="1142780" y="860364"/>
                        <a:pt x="1120140" y="868680"/>
                        <a:pt x="1097280" y="876300"/>
                      </a:cubicBezTo>
                      <a:cubicBezTo>
                        <a:pt x="1056245" y="889978"/>
                        <a:pt x="1010920" y="881380"/>
                        <a:pt x="967740" y="883920"/>
                      </a:cubicBezTo>
                      <a:cubicBezTo>
                        <a:pt x="960120" y="889000"/>
                        <a:pt x="953652" y="896528"/>
                        <a:pt x="944880" y="899160"/>
                      </a:cubicBezTo>
                      <a:cubicBezTo>
                        <a:pt x="897863" y="913265"/>
                        <a:pt x="872135" y="904624"/>
                        <a:pt x="822960" y="899160"/>
                      </a:cubicBezTo>
                      <a:cubicBezTo>
                        <a:pt x="795118" y="857397"/>
                        <a:pt x="811816" y="884491"/>
                        <a:pt x="777240" y="815340"/>
                      </a:cubicBezTo>
                      <a:cubicBezTo>
                        <a:pt x="772160" y="805180"/>
                        <a:pt x="768301" y="794311"/>
                        <a:pt x="762000" y="784860"/>
                      </a:cubicBezTo>
                      <a:cubicBezTo>
                        <a:pt x="756920" y="777240"/>
                        <a:pt x="750856" y="770191"/>
                        <a:pt x="746760" y="762000"/>
                      </a:cubicBezTo>
                      <a:cubicBezTo>
                        <a:pt x="743168" y="754816"/>
                        <a:pt x="742464" y="746452"/>
                        <a:pt x="739140" y="739140"/>
                      </a:cubicBezTo>
                      <a:cubicBezTo>
                        <a:pt x="729739" y="718458"/>
                        <a:pt x="708660" y="678180"/>
                        <a:pt x="708660" y="678180"/>
                      </a:cubicBezTo>
                      <a:cubicBezTo>
                        <a:pt x="705519" y="653048"/>
                        <a:pt x="695067" y="571697"/>
                        <a:pt x="693420" y="548640"/>
                      </a:cubicBezTo>
                      <a:cubicBezTo>
                        <a:pt x="681164" y="377061"/>
                        <a:pt x="698406" y="454285"/>
                        <a:pt x="678180" y="373380"/>
                      </a:cubicBezTo>
                      <a:cubicBezTo>
                        <a:pt x="675640" y="347980"/>
                        <a:pt x="673934" y="322483"/>
                        <a:pt x="670560" y="297180"/>
                      </a:cubicBezTo>
                      <a:cubicBezTo>
                        <a:pt x="665237" y="257255"/>
                        <a:pt x="662563" y="264817"/>
                        <a:pt x="655320" y="228600"/>
                      </a:cubicBezTo>
                      <a:cubicBezTo>
                        <a:pt x="641909" y="161546"/>
                        <a:pt x="654910" y="204509"/>
                        <a:pt x="640080" y="160020"/>
                      </a:cubicBezTo>
                      <a:cubicBezTo>
                        <a:pt x="637540" y="139700"/>
                        <a:pt x="636751" y="119084"/>
                        <a:pt x="632460" y="99060"/>
                      </a:cubicBezTo>
                      <a:cubicBezTo>
                        <a:pt x="622497" y="52568"/>
                        <a:pt x="613510" y="47775"/>
                        <a:pt x="586740" y="7620"/>
                      </a:cubicBezTo>
                      <a:cubicBezTo>
                        <a:pt x="582285" y="937"/>
                        <a:pt x="571500" y="2540"/>
                        <a:pt x="563880" y="0"/>
                      </a:cubicBezTo>
                      <a:cubicBezTo>
                        <a:pt x="548640" y="2540"/>
                        <a:pt x="531979" y="710"/>
                        <a:pt x="518160" y="7620"/>
                      </a:cubicBezTo>
                      <a:cubicBezTo>
                        <a:pt x="500769" y="16316"/>
                        <a:pt x="500958" y="47757"/>
                        <a:pt x="495300" y="60960"/>
                      </a:cubicBezTo>
                      <a:cubicBezTo>
                        <a:pt x="472951" y="113108"/>
                        <a:pt x="485283" y="55306"/>
                        <a:pt x="472440" y="106680"/>
                      </a:cubicBezTo>
                      <a:cubicBezTo>
                        <a:pt x="469299" y="119245"/>
                        <a:pt x="468228" y="132285"/>
                        <a:pt x="464820" y="144780"/>
                      </a:cubicBezTo>
                      <a:cubicBezTo>
                        <a:pt x="460593" y="160278"/>
                        <a:pt x="453476" y="174915"/>
                        <a:pt x="449580" y="190500"/>
                      </a:cubicBezTo>
                      <a:cubicBezTo>
                        <a:pt x="447040" y="200660"/>
                        <a:pt x="446085" y="211354"/>
                        <a:pt x="441960" y="220980"/>
                      </a:cubicBezTo>
                      <a:cubicBezTo>
                        <a:pt x="438352" y="229398"/>
                        <a:pt x="431264" y="235889"/>
                        <a:pt x="426720" y="243840"/>
                      </a:cubicBezTo>
                      <a:cubicBezTo>
                        <a:pt x="421084" y="253703"/>
                        <a:pt x="416560" y="264160"/>
                        <a:pt x="411480" y="274320"/>
                      </a:cubicBezTo>
                      <a:cubicBezTo>
                        <a:pt x="406242" y="300509"/>
                        <a:pt x="403414" y="317791"/>
                        <a:pt x="396240" y="342900"/>
                      </a:cubicBezTo>
                      <a:cubicBezTo>
                        <a:pt x="394033" y="350623"/>
                        <a:pt x="392212" y="358576"/>
                        <a:pt x="388620" y="365760"/>
                      </a:cubicBezTo>
                      <a:cubicBezTo>
                        <a:pt x="384524" y="373951"/>
                        <a:pt x="378460" y="381000"/>
                        <a:pt x="373380" y="388620"/>
                      </a:cubicBezTo>
                      <a:cubicBezTo>
                        <a:pt x="370840" y="411480"/>
                        <a:pt x="369257" y="434467"/>
                        <a:pt x="365760" y="457200"/>
                      </a:cubicBezTo>
                      <a:cubicBezTo>
                        <a:pt x="364168" y="467551"/>
                        <a:pt x="360013" y="477376"/>
                        <a:pt x="358140" y="487680"/>
                      </a:cubicBezTo>
                      <a:cubicBezTo>
                        <a:pt x="354927" y="505351"/>
                        <a:pt x="353733" y="523349"/>
                        <a:pt x="350520" y="541020"/>
                      </a:cubicBezTo>
                      <a:cubicBezTo>
                        <a:pt x="348647" y="551324"/>
                        <a:pt x="344622" y="561170"/>
                        <a:pt x="342900" y="571500"/>
                      </a:cubicBezTo>
                      <a:cubicBezTo>
                        <a:pt x="333646" y="627022"/>
                        <a:pt x="339313" y="623947"/>
                        <a:pt x="327660" y="670560"/>
                      </a:cubicBezTo>
                      <a:cubicBezTo>
                        <a:pt x="315750" y="718200"/>
                        <a:pt x="326085" y="668389"/>
                        <a:pt x="304800" y="716280"/>
                      </a:cubicBezTo>
                      <a:lnTo>
                        <a:pt x="281940" y="784860"/>
                      </a:lnTo>
                      <a:cubicBezTo>
                        <a:pt x="279044" y="793548"/>
                        <a:pt x="270796" y="799529"/>
                        <a:pt x="266700" y="807720"/>
                      </a:cubicBezTo>
                      <a:cubicBezTo>
                        <a:pt x="263108" y="814904"/>
                        <a:pt x="262981" y="823559"/>
                        <a:pt x="259080" y="830580"/>
                      </a:cubicBezTo>
                      <a:cubicBezTo>
                        <a:pt x="250185" y="846591"/>
                        <a:pt x="238760" y="861060"/>
                        <a:pt x="228600" y="876300"/>
                      </a:cubicBezTo>
                      <a:cubicBezTo>
                        <a:pt x="223520" y="883920"/>
                        <a:pt x="222048" y="896264"/>
                        <a:pt x="213360" y="899160"/>
                      </a:cubicBezTo>
                      <a:lnTo>
                        <a:pt x="190500" y="906780"/>
                      </a:lnTo>
                      <a:cubicBezTo>
                        <a:pt x="173627" y="904905"/>
                        <a:pt x="115951" y="890439"/>
                        <a:pt x="91440" y="906780"/>
                      </a:cubicBezTo>
                      <a:cubicBezTo>
                        <a:pt x="63910" y="925133"/>
                        <a:pt x="85967" y="930766"/>
                        <a:pt x="68580" y="952500"/>
                      </a:cubicBezTo>
                      <a:cubicBezTo>
                        <a:pt x="62859" y="959651"/>
                        <a:pt x="54089" y="964021"/>
                        <a:pt x="45720" y="967740"/>
                      </a:cubicBezTo>
                      <a:cubicBezTo>
                        <a:pt x="31040" y="974264"/>
                        <a:pt x="0" y="982980"/>
                        <a:pt x="0" y="982980"/>
                      </a:cubicBezTo>
                    </a:path>
                  </a:pathLst>
                </a:custGeom>
                <a:ln w="28575">
                  <a:solidFill>
                    <a:srgbClr val="FFC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685784"/>
                  <a:endParaRPr lang="en-GB" sz="1350" kern="0">
                    <a:solidFill>
                      <a:srgbClr val="92D050"/>
                    </a:solidFill>
                  </a:endParaRPr>
                </a:p>
              </p:txBody>
            </p:sp>
          </p:grpSp>
          <p:cxnSp>
            <p:nvCxnSpPr>
              <p:cNvPr id="92" name="Straight Connector 91"/>
              <p:cNvCxnSpPr/>
              <p:nvPr/>
            </p:nvCxnSpPr>
            <p:spPr>
              <a:xfrm rot="5400000" flipH="1" flipV="1">
                <a:off x="4143374" y="2428874"/>
                <a:ext cx="571502" cy="2"/>
              </a:xfrm>
              <a:prstGeom prst="line">
                <a:avLst/>
              </a:prstGeom>
              <a:ln w="28575">
                <a:solidFill>
                  <a:srgbClr val="FFFF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Box 94"/>
          <p:cNvSpPr txBox="1"/>
          <p:nvPr/>
        </p:nvSpPr>
        <p:spPr>
          <a:xfrm>
            <a:off x="9422789" y="3594552"/>
            <a:ext cx="7377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050" kern="0" dirty="0">
                <a:solidFill>
                  <a:prstClr val="white"/>
                </a:solidFill>
              </a:rPr>
              <a:t>frequency</a:t>
            </a:r>
            <a:endParaRPr lang="en-GB" sz="1050" kern="0" dirty="0">
              <a:solidFill>
                <a:prstClr val="white"/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720117" y="2215486"/>
            <a:ext cx="238719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350" kern="0" dirty="0">
                <a:solidFill>
                  <a:srgbClr val="FFC000"/>
                </a:solidFill>
              </a:rPr>
              <a:t>amplitude (sampling spectrum)</a:t>
            </a:r>
            <a:endParaRPr lang="en-GB" sz="1350" kern="0" dirty="0">
              <a:solidFill>
                <a:srgbClr val="FFC000"/>
              </a:solidFill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5665532" y="3755285"/>
            <a:ext cx="21259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350" kern="0" dirty="0">
                <a:solidFill>
                  <a:srgbClr val="1F497D">
                    <a:lumMod val="40000"/>
                    <a:lumOff val="60000"/>
                  </a:srgbClr>
                </a:solidFill>
              </a:rPr>
              <a:t>phase  (sampling spectrum)</a:t>
            </a:r>
            <a:endParaRPr lang="en-GB" sz="1350" kern="0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sp>
        <p:nvSpPr>
          <p:cNvPr id="80" name="Title 1"/>
          <p:cNvSpPr>
            <a:spLocks noGrp="1"/>
          </p:cNvSpPr>
          <p:nvPr>
            <p:ph type="title"/>
          </p:nvPr>
        </p:nvSpPr>
        <p:spPr>
          <a:xfrm>
            <a:off x="2094876" y="1199744"/>
            <a:ext cx="7991532" cy="619125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Fourier spectrum of the sampling function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696E8FB5-F7ED-4E90-B5C1-958EB4BE69F1}" type="slidenum">
              <a:rPr lang="en-US" sz="1350" kern="0">
                <a:solidFill>
                  <a:prstClr val="white"/>
                </a:solidFill>
              </a:rPr>
              <a:pPr defTabSz="685800"/>
              <a:t>16</a:t>
            </a:fld>
            <a:endParaRPr lang="en-US" sz="1350" kern="0">
              <a:solidFill>
                <a:prstClr val="whit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303" y="2469403"/>
            <a:ext cx="2000504" cy="12046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510169" y="2330902"/>
            <a:ext cx="144623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784"/>
            <a:r>
              <a:rPr lang="en-US" sz="1350" kern="0" dirty="0"/>
              <a:t>sampling function</a:t>
            </a:r>
            <a:endParaRPr lang="en-GB" sz="1350" kern="0" dirty="0"/>
          </a:p>
        </p:txBody>
      </p:sp>
      <p:pic>
        <p:nvPicPr>
          <p:cNvPr id="3076" name="Picture 4" descr="http://latex2png.com/output/latex_d619034693d3150f7a373aab436c659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057" y="4301546"/>
            <a:ext cx="3239948" cy="10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latex2png.com/output/latex_139a6fa3fe4e4609993d9af4a006e46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635" y="4239080"/>
            <a:ext cx="3135154" cy="1069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05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95446" y="1562088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2000" kern="0" dirty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033559" y="896291"/>
            <a:ext cx="8134408" cy="6191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sampling function = sum of Dirac deltas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00273" y="1048691"/>
            <a:ext cx="7705780" cy="619125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algn="ctr" defTabSz="816368">
              <a:spcBef>
                <a:spcPct val="0"/>
              </a:spcBef>
              <a:defRPr/>
            </a:pPr>
            <a:endParaRPr lang="en-US" sz="30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Down Arrow 88"/>
          <p:cNvSpPr/>
          <p:nvPr/>
        </p:nvSpPr>
        <p:spPr>
          <a:xfrm>
            <a:off x="3488515" y="2285994"/>
            <a:ext cx="3571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grpSp>
        <p:nvGrpSpPr>
          <p:cNvPr id="2" name="Group 121"/>
          <p:cNvGrpSpPr/>
          <p:nvPr/>
        </p:nvGrpSpPr>
        <p:grpSpPr>
          <a:xfrm>
            <a:off x="3167044" y="1643052"/>
            <a:ext cx="1000132" cy="500859"/>
            <a:chOff x="1643042" y="857238"/>
            <a:chExt cx="1000132" cy="500859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grpSpPr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1393658" y="1106622"/>
              <a:ext cx="499314" cy="5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1643439" y="1356232"/>
              <a:ext cx="999735" cy="320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1661685" y="1351442"/>
              <a:ext cx="936324" cy="71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1572399" y="1142990"/>
              <a:ext cx="42862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 rot="5400000">
              <a:off x="1856562" y="1142990"/>
              <a:ext cx="42862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rot="5400000">
              <a:off x="1643837" y="1142990"/>
              <a:ext cx="42862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rot="5400000">
              <a:off x="2213752" y="1142990"/>
              <a:ext cx="42862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6"/>
          <p:cNvGrpSpPr/>
          <p:nvPr/>
        </p:nvGrpSpPr>
        <p:grpSpPr>
          <a:xfrm>
            <a:off x="3167044" y="2786060"/>
            <a:ext cx="1000132" cy="387147"/>
            <a:chOff x="1643042" y="2041726"/>
            <a:chExt cx="1000132" cy="387147"/>
          </a:xfrm>
        </p:grpSpPr>
        <p:cxnSp>
          <p:nvCxnSpPr>
            <p:cNvPr id="35" name="Straight Arrow Connector 34"/>
            <p:cNvCxnSpPr/>
            <p:nvPr/>
          </p:nvCxnSpPr>
          <p:spPr>
            <a:xfrm rot="5400000" flipH="1" flipV="1">
              <a:off x="1500815" y="2285349"/>
              <a:ext cx="285000" cy="5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1643439" y="2427939"/>
              <a:ext cx="999735" cy="183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661685" y="2425205"/>
              <a:ext cx="936324" cy="4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/>
            <p:cNvCxnSpPr/>
            <p:nvPr/>
          </p:nvCxnSpPr>
          <p:spPr>
            <a:xfrm rot="5400000">
              <a:off x="1593139" y="2234506"/>
              <a:ext cx="38714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15"/>
          <p:cNvGrpSpPr/>
          <p:nvPr/>
        </p:nvGrpSpPr>
        <p:grpSpPr>
          <a:xfrm>
            <a:off x="3167044" y="3571878"/>
            <a:ext cx="1000132" cy="387147"/>
            <a:chOff x="1643042" y="2613230"/>
            <a:chExt cx="1000132" cy="387147"/>
          </a:xfrm>
        </p:grpSpPr>
        <p:cxnSp>
          <p:nvCxnSpPr>
            <p:cNvPr id="55" name="Straight Arrow Connector 54"/>
            <p:cNvCxnSpPr/>
            <p:nvPr/>
          </p:nvCxnSpPr>
          <p:spPr>
            <a:xfrm rot="5400000" flipH="1" flipV="1">
              <a:off x="1500815" y="2853018"/>
              <a:ext cx="285000" cy="5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680762" y="2996220"/>
              <a:ext cx="936324" cy="4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>
              <a:off x="1643439" y="2995608"/>
              <a:ext cx="999735" cy="183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1664577" y="2806010"/>
              <a:ext cx="38714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114"/>
          <p:cNvGrpSpPr/>
          <p:nvPr/>
        </p:nvGrpSpPr>
        <p:grpSpPr>
          <a:xfrm>
            <a:off x="3167044" y="4327739"/>
            <a:ext cx="1000132" cy="387147"/>
            <a:chOff x="1643042" y="3256172"/>
            <a:chExt cx="1000132" cy="387147"/>
          </a:xfrm>
        </p:grpSpPr>
        <p:cxnSp>
          <p:nvCxnSpPr>
            <p:cNvPr id="57" name="Straight Arrow Connector 56"/>
            <p:cNvCxnSpPr/>
            <p:nvPr/>
          </p:nvCxnSpPr>
          <p:spPr>
            <a:xfrm rot="5400000" flipH="1" flipV="1">
              <a:off x="1500815" y="3498961"/>
              <a:ext cx="285000" cy="5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1675654" y="3642163"/>
              <a:ext cx="936324" cy="4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1643439" y="3641551"/>
              <a:ext cx="999735" cy="183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1877302" y="3448952"/>
              <a:ext cx="38714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13"/>
          <p:cNvGrpSpPr/>
          <p:nvPr/>
        </p:nvGrpSpPr>
        <p:grpSpPr>
          <a:xfrm>
            <a:off x="3167044" y="5113557"/>
            <a:ext cx="1000132" cy="387147"/>
            <a:chOff x="1643042" y="3827676"/>
            <a:chExt cx="1000132" cy="387147"/>
          </a:xfrm>
        </p:grpSpPr>
        <p:cxnSp>
          <p:nvCxnSpPr>
            <p:cNvPr id="59" name="Straight Arrow Connector 58"/>
            <p:cNvCxnSpPr/>
            <p:nvPr/>
          </p:nvCxnSpPr>
          <p:spPr>
            <a:xfrm rot="5400000" flipH="1" flipV="1">
              <a:off x="1500815" y="4070547"/>
              <a:ext cx="285000" cy="5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1680762" y="4212915"/>
              <a:ext cx="936324" cy="4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1643439" y="4213137"/>
              <a:ext cx="999735" cy="183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2236081" y="4020456"/>
              <a:ext cx="38714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9" name="TextBox 118"/>
          <p:cNvSpPr txBox="1"/>
          <p:nvPr/>
        </p:nvSpPr>
        <p:spPr>
          <a:xfrm>
            <a:off x="3523479" y="3214688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+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3523479" y="394770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+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523479" y="4733522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+</a:t>
            </a:r>
            <a:endParaRPr lang="en-GB" kern="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02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5921" y="1562088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90682" y="892623"/>
            <a:ext cx="8420160" cy="619125"/>
          </a:xfrm>
        </p:spPr>
        <p:txBody>
          <a:bodyPr>
            <a:normAutofit/>
          </a:bodyPr>
          <a:lstStyle/>
          <a:p>
            <a:pPr algn="ctr"/>
            <a:r>
              <a:rPr lang="en-US"/>
              <a:t>In </a:t>
            </a:r>
            <a:r>
              <a:rPr lang="en-US" dirty="0"/>
              <a:t>the Fourier domain 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00273" y="1048691"/>
            <a:ext cx="7705780" cy="619125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algn="ctr" defTabSz="816368">
              <a:spcBef>
                <a:spcPct val="0"/>
              </a:spcBef>
              <a:defRPr/>
            </a:pPr>
            <a:endParaRPr lang="en-US" sz="30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AutoShape 2" descr="data:image/jpeg;base64,/9j/4AAQSkZJRgABAQAAAQABAAD/2wCEAAkGBhQSERQUExIWExUVFxoYGRcYFxgWGhwWFhoYFRgYGBsaHCYfFxwjHBgYHy8gIycpLC4tFh4xNTAqNSYrLCkBCQoKDgwOGg8PGikkHCQsKSwsLCwsLCkpLCwsKSksLCwpLCwsLCwsKSwsLCwpLCksKSwsLCwsKSwsLCwsLCwsKf/AABEIALgBEQMBIgACEQEDEQH/xAAcAAABBQEBAQAAAAAAAAAAAAAEAAIDBQYHAQj/xABCEAABAgQEAwYDBQgBBAEFAAABAhEAAyExBBJBUQUiYQYTMnGBkaGx8AdCUsHRFCNicoKi4fGSFTNDwsMWNFNzsv/EABkBAAMBAQEAAAAAAAAAAAAAAAACAwQBBf/EACcRAAICAgIBBAEFAQAAAAAAAAABAhEDIRIxQQQiMlETFCNhcYGh/9oADAMBAAIRAxEAPwDq/aHtZIwYT3hdSjRCWKmrzMSKOG8zGYR9o05Qph5aSSQCpZAADM4u93s1Kbl9vsASuVNIKkAFJFwFOCCwSTUZgatyp9cRx9T4aayv/GRaxNOpG9fjGPLmlGXFGrHji48mbvh/b7vJaZndDIUqL5qkglrigoXev5vV23KAVLlhgNCXd269faOd8F4oE4RCSzgVRzPVRJTbVLno9948RjVLzlRcWy1AbpVql6lz+eafqMifZZYYNdGp4r9qk2QUHu5a0rWU5eZJACQq5sXoxGsE8O+1BS6rloCSLAqBfmNzowe3zaOfcSnhU0IQxyuGp4vvAONwK7iGYGQVKUJfLRtg7tlTcaVJpQNvHfzZKWw/HC+jqsv7SpbnNJWEs4UGL9KtX10i6/8AqqTQ82UhyWZuhF45jw3hFSVOFgC4AU9XNaBqUFKt56GZh6HarB9a/rr184P1U0c/BA0ae2aCf+0sB7mhatW9NdjrSDJfaqQbry/zBt/axrGREoJANmBuLdfP6o0VmPmhg7OsPX+Igkt5Ee8IvWZLO/poM6Hh+1OFWjOMRLAdqrCSCNCCxBh+G7RyV2XR2BNAeo6F44uvhzTDQgAv6Va4bp9V1vDVDIG/lI0cAGnuPh6Vl6ySqkL+mX2byZ2ikAA96kvYCp60FRaCDjg1jHN+F4MmaxLgrLHopQSPZwPSN/Gn0+V5bbRDLiUKJjjj+H4w39vOwiNoRSI0kaCP+oDY/CPTjxsYFyw0wBQYceNjEKscrp5XiBoTQATjHq2EPGPP4fjAjwiqAA0Y/wDhhKx+yfjAJVAUzjCAVAHNk8RDAAi4cmpGvtd2WUlFWzqjfRepxqfKG/8AVZWbJ3qApnylQCmpViX1HvGImdvUMtpZcIKkuoEFQsFAMw9dPWOa8dxRmKKlHMpai5Uzmr1HmCfIH1R5F4HWP7O/4TjMmaCZc1C2JBZQNU39t4ix/aPDySgTJyEmYrKmruSCqrWDC5pUbx80qXZqkhtHIIY1qAKD/MGIQQkn77U8k0AT0SwAH8XWOPJQLHZ9BzO2GDSQDiZblRT4n5gWanUwJP8AtCwSUv3z0JYJU9N6U9Y4sgBSUkfdsHINWGe9/CNB8WfLWwqLAs4FS7pCumvVm1ibzMosSOsS/tSwpnd3lmpYOSUgMdlB3FP9Rdye1mFUkqE9AAd3LEMctjq+nUbiODYKU5ckh0ipFHW1yASR12zeluFkIDJBL2L/AIjqSSKkmtn1NYPzNdh+JM7XhONyZpaXNQs1LAglhR226waDHEezE9KZiwLlggWcJLlNNma58NHpHTezHGFTRzRTHl5tolOHE0UKFCixMwX2mY1aDJSkkJUFPVhmBSz6G5v7RzfHyf3bhaswygBxlAKkpLAGgY6NbWOjfaniAgSDV+f72jA+HzY5ujaxy/F8WdKcoJyl8ormLFIbS4vePLzcnlN+Kvxk09yHBZjf3Op0BHuLO8KTxH8QBKealjltTMyTVtbjrDcDJmTSyKk2yggk2uQKe5YWNi2TLeV3gDTFkIArdSghm1ANdyK2MSjDeyt/RDw/CkzVCY5yBRL6qBrUHmAKS7FjbcRc8KUeZOqOU6EgOeZiDYualyOpZ2JwoQsKQmyAksK0I5yAXNAx15nrUwDiliXOBIBSoC7kEPQh7ULU1OoBdr5HFo02CWFBKWO4dyxDhg9FPlVWlC9SC9rJmDKU0Tkq5VRIALFzZqkh2DCojJYXiSgoE02YnQObWFAdj5PF7O4jkSJmZsygwT4iC1AHqAkp0t7hGrAtcRoKFywehr513t5xVyGmFU13CVEJAtynKHe9gfQaCLGTOXLylaU5ZpCUpy8yHqkFiUkOL0YtcVFcJeSWoPmKVGtTRL3rqkCn+IhVPQ8XYFNUO8GY+IV8Ph+6+ozDLewAajRccKRlSka1P5Drp8TGfMoqAUbJDBku1SalqVJ+Aq0afgsvkQToOu6vlQfpAxvATw2UO/SwbnAf+oqP6ekaoGM1wlDzhtnJ9gf0HvGkj1PRfB/2YfUfI9eEI8eE0bTOPEeGPGiHGzsktSgxIFAbFVgKVvHG6Vgid48aPEGgfaFHQE0NJhzxBi8amUkqWWHxJ2A1P0d443W2BSdtePfsuGJSWmLORG41UodQKeahGP4biQMLMJ1SlLAKJckJJAS5qCdPuvFf9onGjOmoJ5UpDAXYFyba0D30EV6eKKRhlKcoDoTo5BUtexYlkEm/5Y8v7lUaIe2wnH4tOVeXRtWc1fTZxbeM9xPEMrK/hzB91Hb3HtE4n8pKq0zEblnHz/u6tFbKllSjuavtq59oaMfJ2THyZRClUqzt1+6l7XLHS+0WE1IJAFE3f+EKcdKnMbCuXaGYSXnYps42NCp39CPcRPh1BJQ9HCAaPQp5qasny8VIG7BaQRKJ8nFSKtbyahQBDlklJAJoovVnIHeX0AzJ+LWePcECMo/hY1diXSfi46uGvEqRoqx115U+J7s9NbFWozSY4/hklrA1UzaNyjpqS3m4dos5a8wBAoC5elgVah3ObW1zUtEGHRmUgUJLjo5SSL0Jy/M+pSgJcsAlJzApLkJFTlVVZAAZqFnv/FEpOx0D4UlE1Fw7l+YUASQNWJzFgdH1THQ+w8nleMrwfhoXN70jOcuWWAFMAWWGUQAo0HhJYDQ31XYXE5kVBF3CgQoEFiCDUF3jT6afJtV9GbP4NhChPCjYZzlv22YJKjgzUrzTUgMGy5UrUp2LEZRoaExgpGECSzB3NyT0uzkN8PMR0b7XFEKwZMoLRnWAoeMLUhTJqcpCgLMapTZg+CkA57gFsoNWCjfSrDQ3pvGLP8jbgXtL3guCKQZlaAl/QKGzDVqCzRQcQmolLkofKgE3eplgByRZ+8J82reNThk5ZS0h0goUHJJ5iDmVUO7Hf7o2jEcQYzFrXQJBKRuUuotf7zv0A2jLDcmXlpF2eMJIYOVO2rBixNSaClemmlTisNVOYvQOXq4d9d3FmFg0eYNbEOa2o2mhsGp8bQVxHEgzABXla9Xdn9gC7em/YivYBIIDh96akDZ/yf4xfdm8DnmAq5QPCHYkl670FuoimkBKljMAXO7Mno9dX93pBmFxCpMwEFwD1DtQ+4p6+6TlWkdSOhSpoCqpYIsH2CqkauAWc6WpSr4g6JbdG9wA3lV+nybhsYJ0uYtJcmWtg75XCk5SABUsS+zdXH4gs8ssjZvWgck9elNbxCqY6JsDhnQkmv3jStaDUk0JDBtekX3D2KKMPIhtWZqH02O0VUiQpRCRYU1YtQ/I6am4i5w2GKSkG93vvq0I3s6w/gcsHMvoEj15j10H0Yt4zPCscQU5XYioIZ2D/wBLA7NptGhlzQoOI9b0mSLjx8ow5otOyVo8jx48K2qWA1J21JjaQK/j/GU4aSVksoghFH52OV9g7OfLcRQdjZUydLzzMRNnDNmVnFApspQCRWxJagBAAEZztN2lOKXQESkrOR9UgBILdSFl60KRpXofZ7BmThZMtQZSUDMNlK5iPQlvSMt/lnXhHpZMCwenjN/OT/4WEKPDCjUeaetHP+LcfE+ZNZWaWnMlBDVCQ5Ka2JDv8xFx9oXHBh8EsAtMnPKQ12V/3FD+VBPqpMc7w2IyJb5bNptb4Rm9Q9UWwrdlRxwZprAucosGrYFvNR+nhvHVgYWUHqtalAX5UjLm/vp/KfQjE4Y94WqxCR11/Me3lFPxvFBcyh5ZSUyxa4POodConzqdYnHbSHlq2T4hdG+nT09U+ohshJSiYn7yiEPoJSi6yXqHyhHks3avuHl55ai5qnK/kK+5c+ghYSY5zEf9zToEq93p154p4FLLhks8+gckGtHaraauOhLijxYhTqzeEaDzTlY9eRz0DC7wXlZ6+JIB0dRIJpoWQqulOseYDCmbOQkC5D1oHZIDa1PwG0Tutj14LPB4QulKgxoNAygeX0uLGxiywXCUJR3+KUmXLQXZXKCFG6t9UpTdk2rSwk93LE+eshCECqmciWWIAGqlKUwDOaC7mM9+3KxE1C5qAB/4JIciWF5gZqh/5J1uayeZiMoJzq5t/QzdaL+dJVNU8uX3MsJz95NzKmFKQxUmS4UAKgZ1A6FNYUzs/h5LzZyiTl5p81QUtABoUNyoYsGQkVIbMS0HIMuRJVMxEwSkhCErKncJFUps6jzMAHJy+UUc/EHFLROmAysOgpVLlqykqqp508V5wFApll2c0KjCR38dI4/otsDxabiCXKsNh0nIhD5JyyAlRVNXdDgjkQQQ9SbRc9hpTEsAEigAsAKADpGRViCJikXQFKSgZgyQlLObAupAP0x2/YeQcrmNvp12yGVVRsIUewo1kTNfaDIzYGa2V0seajsagUNSCRRr3EcfwklQWCqWujkDK/U+B7DYbaR2Pt5/9opixKkhnZ62PTX0eOZyJgKwXYM9CKW2NNLRi9Q9mz060Ow2PGRVQ4BcAFwQ1DYigoPL0znGFkYWUlR5phdQapclRHxIb+JV4t8dO2YNyUY2AoR0Kj7FmArTYyYCpDDwpJA6EhL+uU+8ZFrZoewdEkkc1N9S4+vWCJeCdgCz6nbqB5W8vKISSdddesFyZZfyLVu406WiezqSCJWBABy+Leg2pW29TekTzMEpCVEsGIF6ORmHyhmEqzA0KVA/DbqPUtFti5ZUkjKSCuUpmJHhmJIp1SmJ19jf0VnDcWju84CgFBiCaUNQduYDw/gvBkta1rCiMrZaE1861B+mGokqUAonQlRDA1Bq9qku7gG/UQZJnhRSASXIHKkmj1LMzCp9IpWziNfweQAnMPvetiQ7mpzX9toOUQGWdMzk7BTt6VHnAPZ6YFSEVDkaCgLlxYbwuO4pEoICgTnVRIucoJ1IpQfCM7XuYgsNMITJAKc6gS5uxqSBrVm/ONBgSag9G+I/IRlOF8UTmSSzBBSAlzQlw58INW3+Q0+Bmgkkah41emkllVE8vxD4qu1AP7LNDpCSkhZUop/dkHMEsKqNEgU8d9z5+IShOZRp+ewih4ngP29KQcyJQOYLCmCnDOkEfvKOyqCtCXj1ZzSfHyZYxfZzjC4pEpaVACZkUlRckhwXGYOyQ4tQUa0dS4PxwzQkTEhExQfKC7CwPr0J0gvhHC5eGlCXKDDU6qUzFSjqT7CwYUj3iGHzFCwWKCan8Ksr+TFKFf0trRHCUFcf9HeRzdTYZHjQHJ4zJWrKmakqzFOV65kuSwaoYEvYi0VPbrjf7PhF5S0yb+6QbEFXiV/SjMX3KYvaqyNHOO2nF/2rGqUlRVLR+7RewYEgGnMoqPUNAKJj+gB9AWNT5n2PqJhiyVKIo4Ie2UW2O3sY8Wosa/TlVfUNGOfuZpjoLXiSO+UlgUS1KCrl8tG0FWNjVWkZOYhkkfhB/Ony+EaRbdzOL0ICPdQA/tEZ0pJBc013hsaqxZuy2kpaSR+Jn1bNlI/tUH/lMSylZZiCRZ1EH8IAPyB+mh+GkhMpIVRgFH0zkvuGy+oG8LBgglSqFYqbgIYO3VyinRtKdAJnclLiWcoId7FJHoSoPoFFrNF12ewrHM/hU5sHJZm3spRGmm0VCJClLloAZalIO7Ppq5STm1e5vGv7OSwpTI8Eq50cGw1ZJDa1FKViOaXGJSPYH2swypmKwUgAlLibMAcAtN7sFW+VKVBLtVR1MOxHFpeEmS0SUnE4o5j+zghkgJNZhFJaUpY7/uwzAvFR9oHanJiZKMIT+0yAsKWllVm5VKlh3BZiTsS34ol7H9mBh1GZNVmWsArOoS+Yjq6gknUt5gpCP7acuvr7OXbaReSeG98P2jEr72dkOUWlSsxUkS5CDQKULKPPQl3IBr8RxQrUmUaJQkrDNU1QBQVJqphZ1DcwVxnHOEy8vIlGYJbbMSXuQQkJ18XtWSJBQyiXUVBIDtdR/eBrswW7+ECr27Fff+HaoKkSibhlCpGjmpoavzVrSrNHT+yEoiUHjmKCQtN8pc0S1Won+F6n+k7sOndj5zyhGvB0yGbtGhhQoUXIlF23w614GemXL7xZQcodIILeIZkkOBUUfasfPMjtMpD/ALwKzVFyR55hlfyNWq9BH0d2n4QcVhZslKzLK0sFAqDG4fKQSNxHzTj+HFE5aHQvKopzJUCC1OUnSM+ZK9ovibXRcTOIBctAS9mbZtetn84pl8Zl96t1M3KHfQNsRd/8RPh8IW8BUQksHCjbRiXHlZo8MlKmeWFKAYUAU4YAV9mMZeKV2aHJslkcQQsslYLVoXIiyw8+oL06l/SKTE4UZCAALO6AlQ6WBan6xNhMVlHMQGDOGuxuGetfcwjgqtDcq7NJgsQgVNakuDRjQadX9YsZOKzryI8RSpP9YZQFRWqWHU6XjMp4qGP7xJ2b0JoPL0baH4Xi5Qp0NnIo7liS7mzln9jEXB2U5IvkzDkUSKLD0c5QFZhpuDUdaBmhmHcKp0IbY0ChTzr/AIceVxdCUoGV1hID0XQUFAOlH36QxGMLvltQVag+IEDkkd7NRwPjISsiZyglVnYOc1DdiCfKnpJ2vWCqUQnM9Dlfd0tt4VV6iKDBIWpYymp9L+vxOkafimEm5ClkTAEcoDhRKAFZRViVMog0Y0tUQlJSejjVbKzhywkEBJd9eQv7tqaOGjW8Bw0wOpTJQpLpGbMXUxejtTrr0jET8WEpVLSAlQdKnoxBIPNu41/KNZ2Y4tLyJlZ0hQDkONamgNHJ+exjvpeMcnKaEy246C+HlU9c4TAFy0TFJSFFznQtbgp1DKAqRRIDEWus0RJWDb6/WHx70ONWtmCV+T0qjxVQQbGnoaQo8igoPhOHy5TlKeYhiokqURfxKJLdBTpHKPtI433+MMpJ5JIMof8A7CXmK9wEf0dY6lxriYw+Hmzj/wCNBIG6rIHqspHrHB8xKyVKqzlR1UeYk+ZI+ERm1FUUgrYSoMhKdyC/RI/Uk/09Y8J9WNa7kfOr+cME4qKaOyQAB1qP/wCvjClDmpvS9aMD6xmLj5haQBUusufJAR7/ALw+qRu0U+Nw+UKbQttdII66/HpFpimIko2Kio7qUzkdGygPfL1gTiRdJ6rL63GZt6Bh6Q8WK0S4ieFSUMS3K51axetSQQT5M+1ngE5tHLUT0TQ1GjKA/q/lihwtUgP4QP8AkafAP8Ts+37O8GzygVcju9A4YJJ1dqJGrEONI5kkoqzsVbA5+AKly0pV40KWoiisoUEBtnIfq2wMX3EuJ5F9yCyJYYy0k5lrKQoOBZCUKSAVcubMakBs9xXjneY0yZASGJTMnhuRCRmyy6M6WVWtXaoCosMLw7LNSEu5o5dRzFwpRURzrUynN6gViLV7kP8A0UnCcIufj5isQpLoVUJHKlQDJQkU5QhDO33I6AiQQUghkrKkE0fKkdRbM5o9JoLExgeA4tsXNnVDzJuYgmxmMoZW8IQQ5NBdxeNvMxLIW4LoKhl0DlQU/wDEP/dW7wZrtHIFTxReUuwzpSqmj5SyLVcqJJLkkDdyIhXhJJLAM4Y5g4LXYgUcXcCoZ3cSUSAzcwydMxBABtQH4JO9IsTOzpGynzOGJB5stqUDtqwFHgj0OwzBqzLJJdw76uoso+Rdn1yx1Xsrh8soRyzhYeYlL26uH5QpnqzgdLbR2Dg0nLKSOkbcS9pkzfIPhQoUVJEWImBKSouwBNASaB6AAk+0cb4rwyRMSuYMOcQRmUe6SUzArKVAKVLQylG7Lc84ooM3aDHC+L4ibKxWIykLBnTCCaqTmIRzHKMtUi5HiHmM2dOky+HtogndmVJlPKV3wzZmUyFMQOV3KSa2BvpURQT8cDMCjWoruAGH5RczOOTDmclykEh2FiQQNmVQi+a9oy83SMu5dmlug6fi0qDEAjrX22geZw9KwyTkc2qQf0PlTprECILlE/KORhx6OOd9jpHAzZSiABdOW3mVJdx0tpB+H4XYIVlv+Eqqda0N2prDsNNahqOtfnQwsScqgpBygBx03G+V/wA/OJT5PoeNFlK4YaddS5r1eDMNw1LFSiSxOwBYkQBhONZg6iHSHJ6Pcan211j2bxEmQAHJIBIBsFNzGtnb3BjKoSb2VclWi3wU5lsE1LMBU0D2PRRc00G0Hftq5eJIJUoKCSUkWowIB3ZRbY+1F2ZUnOpSndqqJegOYvTdhfSraX/aVZRNkTKAkModUjOkgnbMuuz+luCTom2UnaDhCcPNDCkxIWOjkggqN2Ip/MNnNp2MUkSjy5iqYpZzB6JTlatzl+KjC+0EBSJCmLvMRbfuy39qh6R52bk5akAlm2AfKVB9aKHok9YZR9py/BssOoA5QlKdsrD5M8TSsRmBbQsfOhb2IPrFQviOVbOOVIFL5uap9BZrqA0gWVMUoFVClRzWq7IR/wDGesNgyvHOvBKcOSNLmMLMYzT9IG4jxDuZS5hFEJdjqqgSPVRA9Y9mzHRQfaf2kK5gwqDyy2VM6zLpSf5R/cr+GMRiXCUD/wDIsuf5MrN6l/SI5uIKlFSjmUSSo7qJdR9S8LGqbudu7d9itSgT1PI/rGaT5SLxVIKwpHeAmwI9gw+QHt1j3CEgEi+nmSEv6AvX8mgZC2T5D2ZyfkfaCMNUj093OXzoR7q3hGh0eTVgFewCAB0TLSR77+cQcdRlEttQf+VH/L/ETqGaYduUU6ISPagh/GpgMsJAdTu+ouKDQGn/ABELdNDdpgPZ8OVGjBJLkhgfDXYkKLVumkaftDxFUyUiTIWqXLBKVKYpmKYBISH/AO3LI3uoqJAFVZLhaFCcCKkKGRIqnOqjtv10y+2lwjTV51MKrBclICiESzWwoVN1KdKQ80rsRbVD+AYESZSSkZc7EEu7uOYWcsOlcoFwDeyiAsrAbu8rJcVWlKSUpNCSWy2+89jSvWTmQkgEqOcJYBTAhYBAdmJFKWTsID4o4ChLYTASxKgWJSzKoUg8xBd7gAADMmLXNlPigHs0cpTMUAFspW1ZhUS9QwDJL/xAaiNthv8AtTFKFEpLaOCJeRyaqJs+zPtGH4QCZCCdCH1FA+Ym9SA/nU3baiYMigzvq5ZQygJJGhId1NY6GsGfZzGZ9IJbldRS7OwIzcyermn8qjqQ/kmcCpQc+I1auRQGgYCi1ONz5EiT1XFXLgG9wVB6OD4vRKQbgRJhVOqtM5ZL1AfNVXTlHkxNhR60F7LfhUoiakEjMnMKa1luevOFn+o7mOzcFfukvtHG+DSyFZyWdZ2LlKVJboASn1faOwcAxGeUI04ncTPl+RZwoUKKkgbiOOTJlLmrLJQkqNrAPqQH09Y4VxEFc0z0gtOJdySc4IVkKlCrlmYAknybsPbfFGXgZ5BYlOUFgpsxCaghmYmppHDMTNIWQzhItqAWfWztceYrGbO+kacK02BLmODoCDZxcHXzY+QPSApv18dOtPbzEFTZnj0qAz9Fa/PzgWWsFwx6XYa/r7xBFGPlJglCNIjkSyzhL6etPr16xPLVbT3eOnKCUFq2iZSiQOn+394EekTSphuLwrQ9nisGldUgJVppW+ln/S14fw45UEaKBFyKFxp0J9wYZMnjM6RlDCnkEj5iPM9mtp5afpE3EZM1nBcElJJBcJYqHK7XIttS7EH0hvGOJ55cl6lK2KtWCVMX6jMfSKjh2KKTeiqEPopnsdn/AOXqDOMYkLWrKScyEqDlyKZwknUgMlyTdtIWkDDMfNz4QboUFDyH7sj2WTD+FYgS5feEeEjy5gQ1PT+2KxGOHdKB2Vc0qnLb1HtDcLjMycvqwDVGvnUjQV0jng70wqfjySWJBNPSjsfQj1O9b7hOLzSij7yB/askj0fMPSMphC/MbEtpYOo/X+YsOCYn95MF+VLl2sVMC1/F8POCELmhZuos0ZJjG/aJxPKmXJFMx7xWlA6UD1OY/wBKd4007FiWlSlUSkFRqTRIcs42BjkHGeJrxE1UxZqo+wsEjoBQeUeqzCkey1cr+sSlObXoPIJAAs1AG9fWIUDlA6/p+nxgiWlkvZnb2DH3SIgWREpTS0jUkA10DH2LJ94sMOksOuUU6sf1isn/AHANR8HFf7fiI0EkiWQpKhmuDUhFCcxpzLSkhWUP912sVl1oeJDiE5ZywKlOUE/dCwBnD/eIIBO3nSIMbMfvAbJCb/ygWs+v0II4fhc0wS0ua2HUAPc321NIb9oMkyJ+WWEhKkIV7gu79QfYQlrkonX02B8Dl5iqYSBlzFzQJJSQFEuzAFXq0aDiGN7pCAkKT3kxj+NQCAUqYczKLijVZyOZ8xgMcVyRh0JpmC1raub7qU7bOXBJBagfRSpOSvjXyqBNSoBykkuCDqzhwUbGHkt7ORetHqCtbqRyApUhgWJoVAcqmSmqmCTqKkW9w60pdJowILGurXvyhN2LgPeHzOIJAypHKCSOo2chwHzE9cvWAsNiiZgJIBKnL+inqKOXNesKzouH4bIhMvMDkUpILMDkWtAUQXYEodtvjoOGYkKlN4ArMlJdnOQgFybgO3VSdHiilApmKFGC1NWvOO+CWNXGcJt93o8S4XFESVS3qmiWr4wCE0tzC72IIqKE1YRZMcGozCEpIeYLUbNmmpAfSlUu4AFxEOFkHMQQyUPqEjIwBIJZKWSKuaVJIBjRySVKQpJzd2CVMGzJUFBLg1B58wp940LOKjHqGchNmJWQ2oDZhYgAW0UAS5iSm26HcV2aXBKBTJS4LFVAGZiE1eoNDfUkXBjqHCpQEsNSkcg7PzCFDMRmSaipII5deYvlKnNswJ8Udg4ZNBljyjZg1GjLlvkFwoUKLkiu7QhJws7MkrTkU6QkKJDaBVDux2j52xWIda70ZDHZNANTRq+Udz+0XiKZWBmZisd5yJyEDmIJ5ifusC41trHAFrYdKm3s23+Iy5u0aMXQzMa1vT8haFJxMtiDLSS5qQl2YEVu9/aGzAzP0fUXfXprFapeVZrcP8Af0+MToe9mowfEEZAkEoNqjMnyHNQfW8SY5bp+6rXMmvoacr5uooa752Uqiff6MSFRcaNVx9ecSrZTlqg39ppEiZ79G+nvtFWtdSXJNyeup29YlkzSTVQFNQ/yI+UP4smWa5th9fTt7xJKGm3r9f7gNIIq4U2xexe19OvpBEle5sw/X9fSFYyLOUbHz+Df594Xecw6GBE4vxVsB5bD/fUxJKVV/rr9dYmUGYyY6Weyvg5MSYaayU+Xz+cB4ya7+3oIUub+7pd2/P8AWGktCp7LJOIABbq3z+vOLLsykJlFSyHmqJqSKJdIrb8XuIoSf3b70HXT1rGukSlS0JQCkhIALoW9KXBAq3WLenVuyWZ6oA7ZY4Jwc1iOYoQCCDdQUfD/AApV7xzFJpG6+0KY+FQCXJnJ1H4Jr0Z2rZ7mOfS5lY1Mgi1lgfl8P9fCJZpYkGzOH6EAfXSBkTapHkT1asNx86vlT0+hEaKnhSF6slCWfpt7mNH2dwiVrJUlwlNAz1UqtAK8o+MVPA8FnmITSuZZcOOUDKDuxUknoTtF/iOIrw5ySkc8tQdQOVAqVFK1DW9AM1HLaTyNv2x7Hgq2z2XjJWEedMXnVdI5SDVxrUgjRrRmuJTp09ZmKSJecvUc1bBrgUarWi8lT3m99NSmZMYso8oBZv3aBRDUOYkknaKHGOp1Co386D845jSTvyE22g/goHLlLB2ckXBzOobEp8tCGNLhfFULJSM4S/Ooi1SssbZrsktZWtIpeHYpMmSVKFfCOtM4q9KlT9C4q8S9mOHBX70uVBbpGlGY9TmpWgbUloo0u2cV9IvuHcE7xSkLUZZSR4md1asC7EJU1izUvAOK4dNSBMUg5PCFgpKSaMzE00Hp0gvikxpiVAlwkpCnZ0gzCkg7nMbk0y3Zo94TxVaZvdrZSDygUYJzFPs4ZgDUEbRPb2htLRWT0jMgu37tAWK+JzlUPhtTrEUxTuSkDUhyKAGl2apHTN1AjRY/g6VIXOQ4IQolFMuQFSxlJqzKqKgsWZhmzxXQPXQs9mqejhXoTpDJ30caouMNxJSQkgkcrGtw1KXUKPlu6gN3KnTUkkGhqh6ZkuoPs9Mw/wCJLVjNJWQXFCLU2enxZrM/WDJkudMzKCVFKgx1DqGckPqcz9NGaiOCuxlPwaHhQ5iQokrIJrdgEhxd2SfYbV692clFMoPHKOzOGmJmJE8Zc1UuQSpvGaPRzqX6VEdkwAGQNtGzFXEzZPkEwoUKKEzM/aLglzeHzky1BJAcuQkFA8QJNLVFRUCsfPazf29KD5H4R3b7VuHzpuCJlKZMs55iWLqSkUZvwnmY7PRo4QXe3Xfr+sZcvyNGPo8xRHwMVuJTTN5P7f4gucqhhstAVLWP5T70+vOJrQzGYQ2+vKCAqpP19fWseSCMrsAWfrvt9PHihQ/X1f4wnkbwRKG316QThNSbgN+Rf0iBKXvEqBynqYY4Ed518waQQs1q772FbuDesV7hnBr9H68oI7yv16/XSOUdsMTLNwXBvvQnfz+ETKxDdAKdGoxGxYEerwJJmi1fy60aumvvD+83b/dKxxwBSIcbMclre16Q9Jo31rAUxbk+fyf84cJ7RxoEyywjGZLRmZOYPUM1y5LaBXvGzTMOpD9Azk6gZw/tGL7OzHxCX0So2e6Sn/2PlGsSp/TQfopFY1YI1Ehldsy32kYrlkJr4piqsagSwLfzGMXhi59f8Ro/tCnPNkgE0lm4apWRtWwrGaw5rFWIizTTzLH0/wB/KBZ07mYcxJLbX1+MRzMQ+8LCA1+JawuwffWn+USHbLDABYmAoUUgEgkEgqztmro426bvFxhZYUSl2yuQDq3Mxath0/OAcIKC711BYV3Pm/pFlhWDVADvswqC+1v7fbNlZogiTHhgQCTQ/AlyNLv6q1jPzLAbl/r2i3xk/MHNCQKbC+XrfV7esUoU670eDGjk3sNwEgTylCjlSkknqeY7/hHzi1mY3u1JANEpSFM2j0foSW84rMKnLR7kBxdnAX8W9yd4Mm4QjmUQCXBcauDbyL+QG0PLbpnI6Vosp85K1JqQ4d+pAFNaFLU29YUhKElaSXKzygEnxIYAWuSR0IfQmKqUoctCCAbkMzpIHmM1Sbg0Aao5JBHM7AfiBDFmqLu497tAofyDkjZJxRlIm5QFsQwVRACliSMwAf7zts7RW4WXLKUkywXYgpKyMt8yXVb7urMHNTDcDxF+7CqFfiL0IBJUXuQxNNM5I0Ij4HNZKRmukhixSFEqQx0Z0mrgagu4hUqTO3s9CJcpYPiylLgAliULWWd2Zks9eUl4N4bxYJKEqScgPdlVRQuCVHUEoqd0+go8XivFmYKzO4AYFAykEUZgpYGnhB3iYLBWkJAAUAGZw6mNQBcMpJv6k1ZwtbOXTOkcQkDJLWkkZVFn/AsFRFTqculCG6xuezGIKpQeMIjHhNw6S4d3DBgw3zEhjpcjSNj2QxOaWzM0HpL4tMnm7NHChQo2EDPfaBLJ4diWJDIegdwCCRY0Nn+UfOU5cfSXbTjAw2CnzaghJSkpZwtfIg1sxIMfNKluX/z7xmzdlsfR5MllVAP91gfIX6sfhX5xZYBPiV5De14HnKauwIPziPLwVryRLSzHclq6Hp8PSHE0PnEeJPMzu2rM5Yef5Qirl+vrWCjjHhUS/dAe58mYD9T7QLmiTvLaD6tHQJEqtE5UKkAt1rEA0h6D9fX1SOpeTlk6DWFiC1q1b9PrrDR9GnkNa+kCqnEm9gT7UDe4946Aia/XlEaVvDSqI0K+vr6rHKOF52XAM+pIZCi4LapF3tWNh3BfxhQ0zAH5cw84yPZeW65hdmSBUkDmLkPpRHxjSCUsMcxYbZD51yfPyjTjVRJS2zC9s8UV4gh3Et0Brcpq1T95StdBFKFQ/HTyteY3USo+ZJUfWsQoLx04T4SU6vLo/T0iyQjTq3mKmvmwfyO8B4QfKvs0GplEj1+Zv8/cdYlJlIoKwqH9mNNQ4D7GqfaLEKp0IJvp7HQNbQb1Bwln3P6gVsziCZ8xgEChJAO2gHxIPoIzy7LroZOqhRrV1Bn8L18x+h9KZF0vqXp0p6RYGayNqagaMdvMesVM9bBPl836RWCJyZouBJCw6gSSodOWZnKyKXcpbzfSDJq0kOo8oVVtQSAGpUB/KxiiwMxUvKpBLtYuzh2IIszdbxed2FYYBLlgonzORtWLJSf7hCzWxoydAWIAEwUcG4foo6X5gGANQBuDA8kMqhYgEF2IcBRVUWfYvZVHNZpoIKmOwIBqQQXFdDlTvcNaGg1yirihS7MprD8q7feaKR0hXsLw4egGUWYkpH3C7FmBYVBuKgxPgZWWa5bKSs8yXISVUDs48RII0XTqHglZlDKcuYDYsxytRuUkk6ONmgnHECWtmOYBINKJyAksLHKhFKEZVNQBuP6O9gGHQqYS7UDl2ykApSoHVLqmJ67nWHIlFCpYOjqSaVQTLXmeoNQt21SdaQpc0FFTUrL1DMmho+p7snSgIAasaVjKvwjKogWZkqIFR/UHBBtSgZxaN/hMUFiWHfOARcEBIbwk0oDXcnUtHVuz2HCZQaODcHxikzJQWcqc2UBy4WokhLAUCjmXU/fA0Ed47NqeSIbEqQmXst4UKFFSRh/tgyf9PIVN7v8AeJKQKlZAVyNmDiuYmrZXaOBrP19fVDvH0h297Mft2FErvDLKVhYOXM7BSWIcfi3jg/Fex+JkryFGe7KTans1GvGfJFt2Wg1VAGCnJAKSA4VTzLAVvcfAQFxSYEKS5Au2uwgo8Dn37leulaX8v8UiuxyiSkEaH5mzxPhTH5WhveAl3fc9Qzw4qcNEWGwIJcDSrRZYXh61OpMskCpYE3FPP/ED/gAZMhncu3t9NExpt9bxMvBLAzGWoAmhIPlt5ViZXC5j1lr6cpJo3TrBQWQAfXTT6MTSZdCa66ba1t/iDcFwaYskZSGa4y3rr7e2kFr7OTgHCAaWf5dfhaCpeEGimma9N92P5/LSAEK5VHySPIF//Vov8b2fnBKmQVaU2PTe9OvvFN7NTwlshJOzFi52tQx2nXRy0UKTpExk8pUAPlto3XTa29mjsdiGByCtWzBx0MOR2WxIBHd3O6drmv08daZxNB/ZuWUyQxlnOpSiFZiaco8vBfrBuOxgTKWaILEDJMBcnoQ7bsWZzSHyMAqXKQlSByJSHZ6sHJoxq+8U3HZMyblRKlkq5lEAA8oBSATRqvTpGnpEvJiJiiS+9Ylkp12+qRc4bsNilrylAQNVEghmejFztSLIfZ5iEEMlKkgGrs9qVF39PKFfR1FDJlkEUt69P19ulLBANuj/ADp8CIIxHZqfJSVKl0B0L7gGlQKv7RBKQ5JDsAWHk7/P4xnl/JaOwmQ4c2A+YLpf3PtDlrKjerauPEXezbdPyahCiCACbmldmfpDpPD5qiwQotSxFbAafXwkrZS0gSZQHy9NC3kzimwinni4dwLb0t8DGqxPZ+ecyQg2voRSxN9Q3nSKRPAJ615e6UCXNUlIpepoL/FovBPySk0LBqcBg7ZQB7Zq3Id9NTF1h5xYAblO+YsABS4vT+IR5w7sPiAoF0gZXrzAKLgpIFw1z/F0jSYPsMos7uNhTXfqSYaUGxVNIzU2W+Yv4Uk7smWFMS13L7gOOkCzcIoJdtQRq1wRoQLFjt1aN4r7P1gUdqXDlhoCGZ7eUS4XsGVjKoKUd3Iq4Oh6D2jihJDOcTByXC0qCXUS43AAKWozsS79DqYIxskqRlDqzKDEi1CrIoks79bC9K7rF/ZsogtmSSDUWDgizNrFRM7CTpaClJcAkgMRmJAczDrUAt0axMDhIFNGWwuEdBd2Jy2rfMSACam2jZRo8F4jhpRM7xYOXmIQU3WpVWUAOXOo7UUrUtF3w2QoSO7Xh5yVBRYlYRQMAS4zZg1GoGo8F4XgxysxYpY1VbZwbGr+dX1T3/R32/ZluFhRmSUFRYZWJrYFTUNHYg6UADsI712OWe6rHMpfZhOZKshd7adH3b/cdW7M4cplDMI0Q6Izey6hQoUOIeEQBjeComXAhQoAAB2RlbRXY7sFLWfCk0aoBpdvJ4UKAAWT9nyU0AAGwAA+EFYbsKlJ0baFCgAKV2Llw2X2KQLwoUAEsvsdLBeDh2elfhEKFABGezEraPB2XlNaFCgAdJ7Myk6R6ezUr8IhQoAI5nZaURaAD2JRmfSFCgAPldlpQFoL/wCiy2bKI9hQAQTOzkojwiKCd2ARm5EpSDsAPkIUKAD1HYNINKbwXL7EohQoADU9lZTM0RzeyEs6QoUABWG7Oy0hmgyXw5CbJEKFABMcOnaEnDpFgI8hQAPKBtESsGk3Aj2FABX4ns5LWXIiaTwSWkeEQoUAEo4XL/CIJQgCghQoAHQoUKAD/9k="/>
          <p:cNvSpPr>
            <a:spLocks noChangeAspect="1" noChangeArrowheads="1"/>
          </p:cNvSpPr>
          <p:nvPr/>
        </p:nvSpPr>
        <p:spPr bwMode="auto">
          <a:xfrm>
            <a:off x="1679575" y="71278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kern="0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2727700" y="3580213"/>
            <a:ext cx="4019576" cy="2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53219" y="521495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primal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09759" y="521495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Fourier</a:t>
            </a:r>
            <a:endParaRPr lang="en-GB" kern="0" dirty="0">
              <a:solidFill>
                <a:prstClr val="white"/>
              </a:solidFill>
            </a:endParaRPr>
          </a:p>
        </p:txBody>
      </p:sp>
      <p:grpSp>
        <p:nvGrpSpPr>
          <p:cNvPr id="2" name="Group 155"/>
          <p:cNvGrpSpPr/>
          <p:nvPr/>
        </p:nvGrpSpPr>
        <p:grpSpPr>
          <a:xfrm>
            <a:off x="2309786" y="1785927"/>
            <a:ext cx="2030034" cy="785818"/>
            <a:chOff x="1643042" y="2041726"/>
            <a:chExt cx="1000132" cy="387147"/>
          </a:xfrm>
        </p:grpSpPr>
        <p:cxnSp>
          <p:nvCxnSpPr>
            <p:cNvPr id="157" name="Straight Arrow Connector 156"/>
            <p:cNvCxnSpPr/>
            <p:nvPr/>
          </p:nvCxnSpPr>
          <p:spPr>
            <a:xfrm rot="5400000" flipH="1" flipV="1">
              <a:off x="1500815" y="2285349"/>
              <a:ext cx="285000" cy="5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1643439" y="2427939"/>
              <a:ext cx="999735" cy="183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661685" y="2425205"/>
              <a:ext cx="936324" cy="4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>
              <a:off x="1593139" y="2234506"/>
              <a:ext cx="38714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2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524366" y="200024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6"/>
          <p:cNvGrpSpPr/>
          <p:nvPr/>
        </p:nvGrpSpPr>
        <p:grpSpPr>
          <a:xfrm>
            <a:off x="6062724" y="1643054"/>
            <a:ext cx="3033674" cy="1001111"/>
            <a:chOff x="1285852" y="3261522"/>
            <a:chExt cx="6281781" cy="1239053"/>
          </a:xfrm>
        </p:grpSpPr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809994" y="3880652"/>
              <a:ext cx="1239053" cy="794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4364039" y="4429138"/>
              <a:ext cx="3203594" cy="794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flipH="1">
              <a:off x="1285852" y="4429138"/>
              <a:ext cx="3203594" cy="794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TextBox 171"/>
          <p:cNvSpPr txBox="1"/>
          <p:nvPr/>
        </p:nvSpPr>
        <p:spPr>
          <a:xfrm>
            <a:off x="2595540" y="192880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>
                <a:solidFill>
                  <a:prstClr val="white"/>
                </a:solidFill>
              </a:rPr>
              <a:t>Dirac delta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083040" y="173312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Fourier transform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24828" y="2590382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>
                <a:solidFill>
                  <a:prstClr val="white"/>
                </a:solidFill>
              </a:rPr>
              <a:t>Frequency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5144192" y="3088912"/>
            <a:ext cx="4048154" cy="2500330"/>
          </a:xfrm>
          <a:prstGeom prst="rect">
            <a:avLst/>
          </a:prstGeom>
          <a:solidFill>
            <a:srgbClr val="000000">
              <a:alpha val="89804"/>
            </a:srgbClr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t"/>
          <a:lstStyle/>
          <a:p>
            <a:pPr defTabSz="685800">
              <a:defRPr/>
            </a:pPr>
            <a:endParaRPr lang="en-GB" kern="0" dirty="0">
              <a:solidFill>
                <a:prstClr val="white"/>
              </a:solidFill>
            </a:endParaRPr>
          </a:p>
        </p:txBody>
      </p:sp>
      <p:grpSp>
        <p:nvGrpSpPr>
          <p:cNvPr id="4" name="Group 75"/>
          <p:cNvGrpSpPr/>
          <p:nvPr/>
        </p:nvGrpSpPr>
        <p:grpSpPr>
          <a:xfrm>
            <a:off x="5376604" y="3160350"/>
            <a:ext cx="3357586" cy="2214578"/>
            <a:chOff x="3714744" y="2143122"/>
            <a:chExt cx="3357586" cy="2214578"/>
          </a:xfrm>
        </p:grpSpPr>
        <p:grpSp>
          <p:nvGrpSpPr>
            <p:cNvPr id="8" name="Group 74"/>
            <p:cNvGrpSpPr/>
            <p:nvPr/>
          </p:nvGrpSpPr>
          <p:grpSpPr>
            <a:xfrm>
              <a:off x="3714744" y="3211600"/>
              <a:ext cx="3357586" cy="726"/>
              <a:chOff x="2500442" y="3134347"/>
              <a:chExt cx="4332758" cy="528"/>
            </a:xfrm>
          </p:grpSpPr>
          <p:cxnSp>
            <p:nvCxnSpPr>
              <p:cNvPr id="81" name="Straight Arrow Connector 80"/>
              <p:cNvCxnSpPr/>
              <p:nvPr/>
            </p:nvCxnSpPr>
            <p:spPr>
              <a:xfrm>
                <a:off x="4623572" y="3134347"/>
                <a:ext cx="2209628" cy="528"/>
              </a:xfrm>
              <a:prstGeom prst="straightConnector1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Arrow Connector 81"/>
              <p:cNvCxnSpPr/>
              <p:nvPr/>
            </p:nvCxnSpPr>
            <p:spPr>
              <a:xfrm flipH="1">
                <a:off x="2500442" y="3134347"/>
                <a:ext cx="2209628" cy="528"/>
              </a:xfrm>
              <a:prstGeom prst="straightConnector1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76"/>
            <p:cNvGrpSpPr/>
            <p:nvPr/>
          </p:nvGrpSpPr>
          <p:grpSpPr>
            <a:xfrm>
              <a:off x="5396923" y="2143122"/>
              <a:ext cx="425" cy="2214578"/>
              <a:chOff x="5396923" y="2143122"/>
              <a:chExt cx="425" cy="2214578"/>
            </a:xfrm>
          </p:grpSpPr>
          <p:cxnSp>
            <p:nvCxnSpPr>
              <p:cNvPr id="79" name="Straight Arrow Connector 78"/>
              <p:cNvCxnSpPr/>
              <p:nvPr/>
            </p:nvCxnSpPr>
            <p:spPr>
              <a:xfrm rot="5400000" flipH="1" flipV="1">
                <a:off x="4830210" y="2709835"/>
                <a:ext cx="1133851" cy="425"/>
              </a:xfrm>
              <a:prstGeom prst="straightConnector1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 rot="16200000" flipH="1">
                <a:off x="4830210" y="3790562"/>
                <a:ext cx="1133851" cy="425"/>
              </a:xfrm>
              <a:prstGeom prst="straightConnector1">
                <a:avLst/>
              </a:prstGeom>
              <a:ln w="12700">
                <a:solidFill>
                  <a:schemeClr val="bg2">
                    <a:lumMod val="75000"/>
                  </a:schemeClr>
                </a:solidFill>
                <a:tailEnd type="stealth" w="sm" len="lg"/>
              </a:ln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3" name="Oval 82"/>
          <p:cNvSpPr/>
          <p:nvPr/>
        </p:nvSpPr>
        <p:spPr>
          <a:xfrm>
            <a:off x="6188360" y="3446100"/>
            <a:ext cx="1714512" cy="1714512"/>
          </a:xfrm>
          <a:prstGeom prst="ellipse">
            <a:avLst/>
          </a:prstGeom>
          <a:noFill/>
          <a:ln>
            <a:solidFill>
              <a:schemeClr val="bg2">
                <a:lumMod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8194044" y="3964805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Real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7051036" y="3088913"/>
            <a:ext cx="1116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Imaginary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7734056" y="5232053"/>
            <a:ext cx="1579278" cy="369332"/>
          </a:xfrm>
          <a:prstGeom prst="rect">
            <a:avLst/>
          </a:prstGeom>
          <a:solidFill>
            <a:srgbClr val="000000">
              <a:alpha val="76863"/>
            </a:srgbClr>
          </a:solidFill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Complex plane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87" name="Oval 86"/>
          <p:cNvSpPr/>
          <p:nvPr/>
        </p:nvSpPr>
        <p:spPr>
          <a:xfrm>
            <a:off x="7170465" y="3427466"/>
            <a:ext cx="142876" cy="1428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cxnSp>
        <p:nvCxnSpPr>
          <p:cNvPr id="88" name="Straight Arrow Connector 87"/>
          <p:cNvCxnSpPr>
            <a:endCxn id="87" idx="4"/>
          </p:cNvCxnSpPr>
          <p:nvPr/>
        </p:nvCxnSpPr>
        <p:spPr>
          <a:xfrm flipV="1">
            <a:off x="7045725" y="3570342"/>
            <a:ext cx="196178" cy="700593"/>
          </a:xfrm>
          <a:prstGeom prst="straightConnector1">
            <a:avLst/>
          </a:prstGeom>
          <a:ln w="38100">
            <a:solidFill>
              <a:srgbClr val="FFFF00"/>
            </a:solidFill>
            <a:headEnd type="triangle" w="med" len="med"/>
            <a:tailEnd type="triangle" w="med" len="med"/>
          </a:ln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Arc 88"/>
          <p:cNvSpPr/>
          <p:nvPr/>
        </p:nvSpPr>
        <p:spPr>
          <a:xfrm>
            <a:off x="6695016" y="3978694"/>
            <a:ext cx="714380" cy="642942"/>
          </a:xfrm>
          <a:prstGeom prst="arc">
            <a:avLst>
              <a:gd name="adj1" fmla="val 17427481"/>
              <a:gd name="adj2" fmla="val 20974235"/>
            </a:avLst>
          </a:prstGeom>
          <a:ln w="28575">
            <a:solidFill>
              <a:schemeClr val="tx2">
                <a:lumMod val="40000"/>
                <a:lumOff val="60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black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151577" y="3666512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rgbClr val="FFFF00"/>
                </a:solidFill>
              </a:rPr>
              <a:t>amplitude</a:t>
            </a:r>
            <a:endParaRPr lang="en-GB" kern="0" dirty="0">
              <a:solidFill>
                <a:srgbClr val="FFFF00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313341" y="3933059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srgbClr val="1F497D">
                    <a:lumMod val="40000"/>
                    <a:lumOff val="60000"/>
                  </a:srgbClr>
                </a:solidFill>
              </a:rPr>
              <a:t>phase</a:t>
            </a:r>
            <a:endParaRPr lang="en-GB" kern="0" dirty="0">
              <a:solidFill>
                <a:srgbClr val="1F497D">
                  <a:lumMod val="40000"/>
                  <a:lumOff val="60000"/>
                </a:srgbClr>
              </a:solidFill>
            </a:endParaRPr>
          </a:p>
        </p:txBody>
      </p:sp>
      <p:grpSp>
        <p:nvGrpSpPr>
          <p:cNvPr id="10" name="Group 93"/>
          <p:cNvGrpSpPr/>
          <p:nvPr/>
        </p:nvGrpSpPr>
        <p:grpSpPr>
          <a:xfrm>
            <a:off x="2341471" y="1785422"/>
            <a:ext cx="1900519" cy="785818"/>
            <a:chOff x="857224" y="936122"/>
            <a:chExt cx="1900519" cy="785818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857224" y="1714494"/>
              <a:ext cx="1900519" cy="8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18092" y="1327419"/>
              <a:ext cx="785818" cy="322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/>
          <p:cNvSpPr/>
          <p:nvPr/>
        </p:nvSpPr>
        <p:spPr>
          <a:xfrm>
            <a:off x="6596068" y="1928804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670728" y="1872792"/>
            <a:ext cx="0" cy="1216119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596068" y="2782070"/>
            <a:ext cx="142876" cy="1428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82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000" y="1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70882E-6 L 0.43281 0.25694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32" y="1283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83" grpId="0" animBg="1"/>
      <p:bldP spid="84" grpId="0"/>
      <p:bldP spid="85" grpId="0"/>
      <p:bldP spid="86" grpId="0" animBg="1"/>
      <p:bldP spid="87" grpId="0" animBg="1"/>
      <p:bldP spid="89" grpId="0" animBg="1"/>
      <p:bldP spid="90" grpId="0"/>
      <p:bldP spid="91" grpId="0"/>
      <p:bldP spid="44" grpId="0" animBg="1"/>
      <p:bldP spid="4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85921" y="1562088"/>
            <a:ext cx="8415396" cy="4100541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90682" y="896291"/>
            <a:ext cx="8420160" cy="619125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Review: in the Fourier domain …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400273" y="1048691"/>
            <a:ext cx="7705780" cy="619125"/>
          </a:xfrm>
          <a:prstGeom prst="rect">
            <a:avLst/>
          </a:prstGeom>
        </p:spPr>
        <p:txBody>
          <a:bodyPr vert="horz" lIns="81639" tIns="40819" rIns="81639" bIns="40819" rtlCol="0" anchor="ctr">
            <a:normAutofit/>
          </a:bodyPr>
          <a:lstStyle/>
          <a:p>
            <a:pPr algn="ctr" defTabSz="816368">
              <a:spcBef>
                <a:spcPct val="0"/>
              </a:spcBef>
              <a:defRPr/>
            </a:pPr>
            <a:endParaRPr lang="en-US" sz="3000" b="1" kern="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578" name="AutoShape 2" descr="data:image/jpeg;base64,/9j/4AAQSkZJRgABAQAAAQABAAD/2wCEAAkGBhQSERQUExIWExUVFxoYGRcYFxgWGhwWFhoYFRgYGBsaHCYfFxwjHBgYHy8gIycpLC4tFh4xNTAqNSYrLCkBCQoKDgwOGg8PGikkHCQsKSwsLCwsLCkpLCwsKSksLCwpLCwsLCwsKSwsLCwpLCksKSwsLCwsKSwsLCwsLCwsKf/AABEIALgBEQMBIgACEQEDEQH/xAAcAAABBQEBAQAAAAAAAAAAAAAEAAIDBQYHAQj/xABCEAABAgQEAwYDBQgBBAEFAAABAhEAAyExBBJBUQUiYQYTMnGBkaGx8AdCUsHRFCNicoKi4fGSFTNDwsMWNFNzsv/EABkBAAMBAQEAAAAAAAAAAAAAAAACAwQBBf/EACcRAAICAgIBBAEFAQAAAAAAAAABAhEDIRIxQQQiMlETFCNhcYGh/9oADAMBAAIRAxEAPwDq/aHtZIwYT3hdSjRCWKmrzMSKOG8zGYR9o05Qph5aSSQCpZAADM4u93s1Kbl9vsASuVNIKkAFJFwFOCCwSTUZgatyp9cRx9T4aayv/GRaxNOpG9fjGPLmlGXFGrHji48mbvh/b7vJaZndDIUqL5qkglrigoXev5vV23KAVLlhgNCXd269faOd8F4oE4RCSzgVRzPVRJTbVLno9948RjVLzlRcWy1AbpVql6lz+eafqMifZZYYNdGp4r9qk2QUHu5a0rWU5eZJACQq5sXoxGsE8O+1BS6rloCSLAqBfmNzowe3zaOfcSnhU0IQxyuGp4vvAONwK7iGYGQVKUJfLRtg7tlTcaVJpQNvHfzZKWw/HC+jqsv7SpbnNJWEs4UGL9KtX10i6/8AqqTQ82UhyWZuhF45jw3hFSVOFgC4AU9XNaBqUFKt56GZh6HarB9a/rr184P1U0c/BA0ae2aCf+0sB7mhatW9NdjrSDJfaqQbry/zBt/axrGREoJANmBuLdfP6o0VmPmhg7OsPX+Igkt5Ee8IvWZLO/poM6Hh+1OFWjOMRLAdqrCSCNCCxBh+G7RyV2XR2BNAeo6F44uvhzTDQgAv6Va4bp9V1vDVDIG/lI0cAGnuPh6Vl6ySqkL+mX2byZ2ikAA96kvYCp60FRaCDjg1jHN+F4MmaxLgrLHopQSPZwPSN/Gn0+V5bbRDLiUKJjjj+H4w39vOwiNoRSI0kaCP+oDY/CPTjxsYFyw0wBQYceNjEKscrp5XiBoTQATjHq2EPGPP4fjAjwiqAA0Y/wDhhKx+yfjAJVAUzjCAVAHNk8RDAAi4cmpGvtd2WUlFWzqjfRepxqfKG/8AVZWbJ3qApnylQCmpViX1HvGImdvUMtpZcIKkuoEFQsFAMw9dPWOa8dxRmKKlHMpai5Uzmr1HmCfIH1R5F4HWP7O/4TjMmaCZc1C2JBZQNU39t4ix/aPDySgTJyEmYrKmruSCqrWDC5pUbx80qXZqkhtHIIY1qAKD/MGIQQkn77U8k0AT0SwAH8XWOPJQLHZ9BzO2GDSQDiZblRT4n5gWanUwJP8AtCwSUv3z0JYJU9N6U9Y4sgBSUkfdsHINWGe9/CNB8WfLWwqLAs4FS7pCumvVm1ibzMosSOsS/tSwpnd3lmpYOSUgMdlB3FP9Rdye1mFUkqE9AAd3LEMctjq+nUbiODYKU5ckh0ipFHW1yASR12zeluFkIDJBL2L/AIjqSSKkmtn1NYPzNdh+JM7XhONyZpaXNQs1LAglhR226waDHEezE9KZiwLlggWcJLlNNma58NHpHTezHGFTRzRTHl5tolOHE0UKFCixMwX2mY1aDJSkkJUFPVhmBSz6G5v7RzfHyf3bhaswygBxlAKkpLAGgY6NbWOjfaniAgSDV+f72jA+HzY5ujaxy/F8WdKcoJyl8ormLFIbS4vePLzcnlN+Kvxk09yHBZjf3Op0BHuLO8KTxH8QBKealjltTMyTVtbjrDcDJmTSyKk2yggk2uQKe5YWNi2TLeV3gDTFkIArdSghm1ANdyK2MSjDeyt/RDw/CkzVCY5yBRL6qBrUHmAKS7FjbcRc8KUeZOqOU6EgOeZiDYualyOpZ2JwoQsKQmyAksK0I5yAXNAx15nrUwDiliXOBIBSoC7kEPQh7ULU1OoBdr5HFo02CWFBKWO4dyxDhg9FPlVWlC9SC9rJmDKU0Tkq5VRIALFzZqkh2DCojJYXiSgoE02YnQObWFAdj5PF7O4jkSJmZsygwT4iC1AHqAkp0t7hGrAtcRoKFywehr513t5xVyGmFU13CVEJAtynKHe9gfQaCLGTOXLylaU5ZpCUpy8yHqkFiUkOL0YtcVFcJeSWoPmKVGtTRL3rqkCn+IhVPQ8XYFNUO8GY+IV8Ph+6+ozDLewAajRccKRlSka1P5Drp8TGfMoqAUbJDBku1SalqVJ+Aq0afgsvkQToOu6vlQfpAxvATw2UO/SwbnAf+oqP6ekaoGM1wlDzhtnJ9gf0HvGkj1PRfB/2YfUfI9eEI8eE0bTOPEeGPGiHGzsktSgxIFAbFVgKVvHG6Vgid48aPEGgfaFHQE0NJhzxBi8amUkqWWHxJ2A1P0d443W2BSdtePfsuGJSWmLORG41UodQKeahGP4biQMLMJ1SlLAKJckJJAS5qCdPuvFf9onGjOmoJ5UpDAXYFyba0D30EV6eKKRhlKcoDoTo5BUtexYlkEm/5Y8v7lUaIe2wnH4tOVeXRtWc1fTZxbeM9xPEMrK/hzB91Hb3HtE4n8pKq0zEblnHz/u6tFbKllSjuavtq59oaMfJ2THyZRClUqzt1+6l7XLHS+0WE1IJAFE3f+EKcdKnMbCuXaGYSXnYps42NCp39CPcRPh1BJQ9HCAaPQp5qasny8VIG7BaQRKJ8nFSKtbyahQBDlklJAJoovVnIHeX0AzJ+LWePcECMo/hY1diXSfi46uGvEqRoqx115U+J7s9NbFWozSY4/hklrA1UzaNyjpqS3m4dos5a8wBAoC5elgVah3ObW1zUtEGHRmUgUJLjo5SSL0Jy/M+pSgJcsAlJzApLkJFTlVVZAAZqFnv/FEpOx0D4UlE1Fw7l+YUASQNWJzFgdH1THQ+w8nleMrwfhoXN70jOcuWWAFMAWWGUQAo0HhJYDQ31XYXE5kVBF3CgQoEFiCDUF3jT6afJtV9GbP4NhChPCjYZzlv22YJKjgzUrzTUgMGy5UrUp2LEZRoaExgpGECSzB3NyT0uzkN8PMR0b7XFEKwZMoLRnWAoeMLUhTJqcpCgLMapTZg+CkA57gFsoNWCjfSrDQ3pvGLP8jbgXtL3guCKQZlaAl/QKGzDVqCzRQcQmolLkofKgE3eplgByRZ+8J82reNThk5ZS0h0goUHJJ5iDmVUO7Hf7o2jEcQYzFrXQJBKRuUuotf7zv0A2jLDcmXlpF2eMJIYOVO2rBixNSaClemmlTisNVOYvQOXq4d9d3FmFg0eYNbEOa2o2mhsGp8bQVxHEgzABXla9Xdn9gC7em/YivYBIIDh96akDZ/yf4xfdm8DnmAq5QPCHYkl670FuoimkBKljMAXO7Mno9dX93pBmFxCpMwEFwD1DtQ+4p6+6TlWkdSOhSpoCqpYIsH2CqkauAWc6WpSr4g6JbdG9wA3lV+nybhsYJ0uYtJcmWtg75XCk5SABUsS+zdXH4gs8ssjZvWgck9elNbxCqY6JsDhnQkmv3jStaDUk0JDBtekX3D2KKMPIhtWZqH02O0VUiQpRCRYU1YtQ/I6am4i5w2GKSkG93vvq0I3s6w/gcsHMvoEj15j10H0Yt4zPCscQU5XYioIZ2D/wBLA7NptGhlzQoOI9b0mSLjx8ow5otOyVo8jx48K2qWA1J21JjaQK/j/GU4aSVksoghFH52OV9g7OfLcRQdjZUydLzzMRNnDNmVnFApspQCRWxJagBAAEZztN2lOKXQESkrOR9UgBILdSFl60KRpXofZ7BmThZMtQZSUDMNlK5iPQlvSMt/lnXhHpZMCwenjN/OT/4WEKPDCjUeaetHP+LcfE+ZNZWaWnMlBDVCQ5Ka2JDv8xFx9oXHBh8EsAtMnPKQ12V/3FD+VBPqpMc7w2IyJb5bNptb4Rm9Q9UWwrdlRxwZprAucosGrYFvNR+nhvHVgYWUHqtalAX5UjLm/vp/KfQjE4Y94WqxCR11/Me3lFPxvFBcyh5ZSUyxa4POodConzqdYnHbSHlq2T4hdG+nT09U+ohshJSiYn7yiEPoJSi6yXqHyhHks3avuHl55ai5qnK/kK+5c+ghYSY5zEf9zToEq93p154p4FLLhks8+gckGtHaraauOhLijxYhTqzeEaDzTlY9eRz0DC7wXlZ6+JIB0dRIJpoWQqulOseYDCmbOQkC5D1oHZIDa1PwG0Tutj14LPB4QulKgxoNAygeX0uLGxiywXCUJR3+KUmXLQXZXKCFG6t9UpTdk2rSwk93LE+eshCECqmciWWIAGqlKUwDOaC7mM9+3KxE1C5qAB/4JIciWF5gZqh/5J1uayeZiMoJzq5t/QzdaL+dJVNU8uX3MsJz95NzKmFKQxUmS4UAKgZ1A6FNYUzs/h5LzZyiTl5p81QUtABoUNyoYsGQkVIbMS0HIMuRJVMxEwSkhCErKncJFUps6jzMAHJy+UUc/EHFLROmAysOgpVLlqykqqp508V5wFApll2c0KjCR38dI4/otsDxabiCXKsNh0nIhD5JyyAlRVNXdDgjkQQQ9SbRc9hpTEsAEigAsAKADpGRViCJikXQFKSgZgyQlLObAupAP0x2/YeQcrmNvp12yGVVRsIUewo1kTNfaDIzYGa2V0seajsagUNSCRRr3EcfwklQWCqWujkDK/U+B7DYbaR2Pt5/9opixKkhnZ62PTX0eOZyJgKwXYM9CKW2NNLRi9Q9mz060Ow2PGRVQ4BcAFwQ1DYigoPL0znGFkYWUlR5phdQapclRHxIb+JV4t8dO2YNyUY2AoR0Kj7FmArTYyYCpDDwpJA6EhL+uU+8ZFrZoewdEkkc1N9S4+vWCJeCdgCz6nbqB5W8vKISSdddesFyZZfyLVu406WiezqSCJWBABy+Leg2pW29TekTzMEpCVEsGIF6ORmHyhmEqzA0KVA/DbqPUtFti5ZUkjKSCuUpmJHhmJIp1SmJ19jf0VnDcWju84CgFBiCaUNQduYDw/gvBkta1rCiMrZaE1861B+mGokqUAonQlRDA1Bq9qku7gG/UQZJnhRSASXIHKkmj1LMzCp9IpWziNfweQAnMPvetiQ7mpzX9toOUQGWdMzk7BTt6VHnAPZ6YFSEVDkaCgLlxYbwuO4pEoICgTnVRIucoJ1IpQfCM7XuYgsNMITJAKc6gS5uxqSBrVm/ONBgSag9G+I/IRlOF8UTmSSzBBSAlzQlw58INW3+Q0+Bmgkkah41emkllVE8vxD4qu1AP7LNDpCSkhZUop/dkHMEsKqNEgU8d9z5+IShOZRp+ewih4ngP29KQcyJQOYLCmCnDOkEfvKOyqCtCXj1ZzSfHyZYxfZzjC4pEpaVACZkUlRckhwXGYOyQ4tQUa0dS4PxwzQkTEhExQfKC7CwPr0J0gvhHC5eGlCXKDDU6qUzFSjqT7CwYUj3iGHzFCwWKCan8Ksr+TFKFf0trRHCUFcf9HeRzdTYZHjQHJ4zJWrKmakqzFOV65kuSwaoYEvYi0VPbrjf7PhF5S0yb+6QbEFXiV/SjMX3KYvaqyNHOO2nF/2rGqUlRVLR+7RewYEgGnMoqPUNAKJj+gB9AWNT5n2PqJhiyVKIo4Ie2UW2O3sY8Wosa/TlVfUNGOfuZpjoLXiSO+UlgUS1KCrl8tG0FWNjVWkZOYhkkfhB/Ony+EaRbdzOL0ICPdQA/tEZ0pJBc013hsaqxZuy2kpaSR+Jn1bNlI/tUH/lMSylZZiCRZ1EH8IAPyB+mh+GkhMpIVRgFH0zkvuGy+oG8LBgglSqFYqbgIYO3VyinRtKdAJnclLiWcoId7FJHoSoPoFFrNF12ewrHM/hU5sHJZm3spRGmm0VCJClLloAZalIO7Ppq5STm1e5vGv7OSwpTI8Eq50cGw1ZJDa1FKViOaXGJSPYH2swypmKwUgAlLibMAcAtN7sFW+VKVBLtVR1MOxHFpeEmS0SUnE4o5j+zghkgJNZhFJaUpY7/uwzAvFR9oHanJiZKMIT+0yAsKWllVm5VKlh3BZiTsS34ol7H9mBh1GZNVmWsArOoS+Yjq6gknUt5gpCP7acuvr7OXbaReSeG98P2jEr72dkOUWlSsxUkS5CDQKULKPPQl3IBr8RxQrUmUaJQkrDNU1QBQVJqphZ1DcwVxnHOEy8vIlGYJbbMSXuQQkJ18XtWSJBQyiXUVBIDtdR/eBrswW7+ECr27Fff+HaoKkSibhlCpGjmpoavzVrSrNHT+yEoiUHjmKCQtN8pc0S1Won+F6n+k7sOndj5zyhGvB0yGbtGhhQoUXIlF23w614GemXL7xZQcodIILeIZkkOBUUfasfPMjtMpD/ALwKzVFyR55hlfyNWq9BH0d2n4QcVhZslKzLK0sFAqDG4fKQSNxHzTj+HFE5aHQvKopzJUCC1OUnSM+ZK9ovibXRcTOIBctAS9mbZtetn84pl8Zl96t1M3KHfQNsRd/8RPh8IW8BUQksHCjbRiXHlZo8MlKmeWFKAYUAU4YAV9mMZeKV2aHJslkcQQsslYLVoXIiyw8+oL06l/SKTE4UZCAALO6AlQ6WBan6xNhMVlHMQGDOGuxuGetfcwjgqtDcq7NJgsQgVNakuDRjQadX9YsZOKzryI8RSpP9YZQFRWqWHU6XjMp4qGP7xJ2b0JoPL0baH4Xi5Qp0NnIo7liS7mzln9jEXB2U5IvkzDkUSKLD0c5QFZhpuDUdaBmhmHcKp0IbY0ChTzr/AIceVxdCUoGV1hID0XQUFAOlH36QxGMLvltQVag+IEDkkd7NRwPjISsiZyglVnYOc1DdiCfKnpJ2vWCqUQnM9Dlfd0tt4VV6iKDBIWpYymp9L+vxOkafimEm5ClkTAEcoDhRKAFZRViVMog0Y0tUQlJSejjVbKzhywkEBJd9eQv7tqaOGjW8Bw0wOpTJQpLpGbMXUxejtTrr0jET8WEpVLSAlQdKnoxBIPNu41/KNZ2Y4tLyJlZ0hQDkONamgNHJ+exjvpeMcnKaEy246C+HlU9c4TAFy0TFJSFFznQtbgp1DKAqRRIDEWus0RJWDb6/WHx70ONWtmCV+T0qjxVQQbGnoaQo8igoPhOHy5TlKeYhiokqURfxKJLdBTpHKPtI433+MMpJ5JIMof8A7CXmK9wEf0dY6lxriYw+Hmzj/wCNBIG6rIHqspHrHB8xKyVKqzlR1UeYk+ZI+ERm1FUUgrYSoMhKdyC/RI/Uk/09Y8J9WNa7kfOr+cME4qKaOyQAB1qP/wCvjClDmpvS9aMD6xmLj5haQBUusufJAR7/ALw+qRu0U+Nw+UKbQttdII66/HpFpimIko2Kio7qUzkdGygPfL1gTiRdJ6rL63GZt6Bh6Q8WK0S4ieFSUMS3K51axetSQQT5M+1ngE5tHLUT0TQ1GjKA/q/lihwtUgP4QP8AkafAP8Ts+37O8GzygVcju9A4YJJ1dqJGrEONI5kkoqzsVbA5+AKly0pV40KWoiisoUEBtnIfq2wMX3EuJ5F9yCyJYYy0k5lrKQoOBZCUKSAVcubMakBs9xXjneY0yZASGJTMnhuRCRmyy6M6WVWtXaoCosMLw7LNSEu5o5dRzFwpRURzrUynN6gViLV7kP8A0UnCcIufj5isQpLoVUJHKlQDJQkU5QhDO33I6AiQQUghkrKkE0fKkdRbM5o9JoLExgeA4tsXNnVDzJuYgmxmMoZW8IQQ5NBdxeNvMxLIW4LoKhl0DlQU/wDEP/dW7wZrtHIFTxReUuwzpSqmj5SyLVcqJJLkkDdyIhXhJJLAM4Y5g4LXYgUcXcCoZ3cSUSAzcwydMxBABtQH4JO9IsTOzpGynzOGJB5stqUDtqwFHgj0OwzBqzLJJdw76uoso+Rdn1yx1Xsrh8soRyzhYeYlL26uH5QpnqzgdLbR2Dg0nLKSOkbcS9pkzfIPhQoUVJEWImBKSouwBNASaB6AAk+0cb4rwyRMSuYMOcQRmUe6SUzArKVAKVLQylG7Lc84ooM3aDHC+L4ibKxWIykLBnTCCaqTmIRzHKMtUi5HiHmM2dOky+HtogndmVJlPKV3wzZmUyFMQOV3KSa2BvpURQT8cDMCjWoruAGH5RczOOTDmclykEh2FiQQNmVQi+a9oy83SMu5dmlug6fi0qDEAjrX22geZw9KwyTkc2qQf0PlTprECILlE/KORhx6OOd9jpHAzZSiABdOW3mVJdx0tpB+H4XYIVlv+Eqqda0N2prDsNNahqOtfnQwsScqgpBygBx03G+V/wA/OJT5PoeNFlK4YaddS5r1eDMNw1LFSiSxOwBYkQBhONZg6iHSHJ6Pcan211j2bxEmQAHJIBIBsFNzGtnb3BjKoSb2VclWi3wU5lsE1LMBU0D2PRRc00G0Hftq5eJIJUoKCSUkWowIB3ZRbY+1F2ZUnOpSndqqJegOYvTdhfSraX/aVZRNkTKAkModUjOkgnbMuuz+luCTom2UnaDhCcPNDCkxIWOjkggqN2Ip/MNnNp2MUkSjy5iqYpZzB6JTlatzl+KjC+0EBSJCmLvMRbfuy39qh6R52bk5akAlm2AfKVB9aKHok9YZR9py/BssOoA5QlKdsrD5M8TSsRmBbQsfOhb2IPrFQviOVbOOVIFL5uap9BZrqA0gWVMUoFVClRzWq7IR/wDGesNgyvHOvBKcOSNLmMLMYzT9IG4jxDuZS5hFEJdjqqgSPVRA9Y9mzHRQfaf2kK5gwqDyy2VM6zLpSf5R/cr+GMRiXCUD/wDIsuf5MrN6l/SI5uIKlFSjmUSSo7qJdR9S8LGqbudu7d9itSgT1PI/rGaT5SLxVIKwpHeAmwI9gw+QHt1j3CEgEi+nmSEv6AvX8mgZC2T5D2ZyfkfaCMNUj093OXzoR7q3hGh0eTVgFewCAB0TLSR77+cQcdRlEttQf+VH/L/ETqGaYduUU6ISPagh/GpgMsJAdTu+ouKDQGn/ABELdNDdpgPZ8OVGjBJLkhgfDXYkKLVumkaftDxFUyUiTIWqXLBKVKYpmKYBISH/AO3LI3uoqJAFVZLhaFCcCKkKGRIqnOqjtv10y+2lwjTV51MKrBclICiESzWwoVN1KdKQ80rsRbVD+AYESZSSkZc7EEu7uOYWcsOlcoFwDeyiAsrAbu8rJcVWlKSUpNCSWy2+89jSvWTmQkgEqOcJYBTAhYBAdmJFKWTsID4o4ChLYTASxKgWJSzKoUg8xBd7gAADMmLXNlPigHs0cpTMUAFspW1ZhUS9QwDJL/xAaiNthv8AtTFKFEpLaOCJeRyaqJs+zPtGH4QCZCCdCH1FA+Ym9SA/nU3baiYMigzvq5ZQygJJGhId1NY6GsGfZzGZ9IJbldRS7OwIzcyermn8qjqQ/kmcCpQc+I1auRQGgYCi1ONz5EiT1XFXLgG9wVB6OD4vRKQbgRJhVOqtM5ZL1AfNVXTlHkxNhR60F7LfhUoiakEjMnMKa1luevOFn+o7mOzcFfukvtHG+DSyFZyWdZ2LlKVJboASn1faOwcAxGeUI04ncTPl+RZwoUKKkgbiOOTJlLmrLJQkqNrAPqQH09Y4VxEFc0z0gtOJdySc4IVkKlCrlmYAknybsPbfFGXgZ5BYlOUFgpsxCaghmYmppHDMTNIWQzhItqAWfWztceYrGbO+kacK02BLmODoCDZxcHXzY+QPSApv18dOtPbzEFTZnj0qAz9Fa/PzgWWsFwx6XYa/r7xBFGPlJglCNIjkSyzhL6etPr16xPLVbT3eOnKCUFq2iZSiQOn+394EekTSphuLwrQ9nisGldUgJVppW+ln/S14fw45UEaKBFyKFxp0J9wYZMnjM6RlDCnkEj5iPM9mtp5afpE3EZM1nBcElJJBcJYqHK7XIttS7EH0hvGOJ55cl6lK2KtWCVMX6jMfSKjh2KKTeiqEPopnsdn/AOXqDOMYkLWrKScyEqDlyKZwknUgMlyTdtIWkDDMfNz4QboUFDyH7sj2WTD+FYgS5feEeEjy5gQ1PT+2KxGOHdKB2Vc0qnLb1HtDcLjMycvqwDVGvnUjQV0jng70wqfjySWJBNPSjsfQj1O9b7hOLzSij7yB/askj0fMPSMphC/MbEtpYOo/X+YsOCYn95MF+VLl2sVMC1/F8POCELmhZuos0ZJjG/aJxPKmXJFMx7xWlA6UD1OY/wBKd4007FiWlSlUSkFRqTRIcs42BjkHGeJrxE1UxZqo+wsEjoBQeUeqzCkey1cr+sSlObXoPIJAAs1AG9fWIUDlA6/p+nxgiWlkvZnb2DH3SIgWREpTS0jUkA10DH2LJ94sMOksOuUU6sf1isn/AHANR8HFf7fiI0EkiWQpKhmuDUhFCcxpzLSkhWUP912sVl1oeJDiE5ZywKlOUE/dCwBnD/eIIBO3nSIMbMfvAbJCb/ygWs+v0II4fhc0wS0ua2HUAPc321NIb9oMkyJ+WWEhKkIV7gu79QfYQlrkonX02B8Dl5iqYSBlzFzQJJSQFEuzAFXq0aDiGN7pCAkKT3kxj+NQCAUqYczKLijVZyOZ8xgMcVyRh0JpmC1raub7qU7bOXBJBagfRSpOSvjXyqBNSoBykkuCDqzhwUbGHkt7ORetHqCtbqRyApUhgWJoVAcqmSmqmCTqKkW9w60pdJowILGurXvyhN2LgPeHzOIJAypHKCSOo2chwHzE9cvWAsNiiZgJIBKnL+inqKOXNesKzouH4bIhMvMDkUpILMDkWtAUQXYEodtvjoOGYkKlN4ArMlJdnOQgFybgO3VSdHiilApmKFGC1NWvOO+CWNXGcJt93o8S4XFESVS3qmiWr4wCE0tzC72IIqKE1YRZMcGozCEpIeYLUbNmmpAfSlUu4AFxEOFkHMQQyUPqEjIwBIJZKWSKuaVJIBjRySVKQpJzd2CVMGzJUFBLg1B58wp940LOKjHqGchNmJWQ2oDZhYgAW0UAS5iSm26HcV2aXBKBTJS4LFVAGZiE1eoNDfUkXBjqHCpQEsNSkcg7PzCFDMRmSaipII5deYvlKnNswJ8Udg4ZNBljyjZg1GjLlvkFwoUKLkiu7QhJws7MkrTkU6QkKJDaBVDux2j52xWIda70ZDHZNANTRq+Udz+0XiKZWBmZisd5yJyEDmIJ5ifusC41trHAFrYdKm3s23+Iy5u0aMXQzMa1vT8haFJxMtiDLSS5qQl2YEVu9/aGzAzP0fUXfXprFapeVZrcP8Af0+MToe9mowfEEZAkEoNqjMnyHNQfW8SY5bp+6rXMmvoacr5uooa752Uqiff6MSFRcaNVx9ecSrZTlqg39ppEiZ79G+nvtFWtdSXJNyeup29YlkzSTVQFNQ/yI+UP4smWa5th9fTt7xJKGm3r9f7gNIIq4U2xexe19OvpBEle5sw/X9fSFYyLOUbHz+Df594Xecw6GBE4vxVsB5bD/fUxJKVV/rr9dYmUGYyY6Weyvg5MSYaayU+Xz+cB4ya7+3oIUub+7pd2/P8AWGktCp7LJOIABbq3z+vOLLsykJlFSyHmqJqSKJdIrb8XuIoSf3b70HXT1rGukSlS0JQCkhIALoW9KXBAq3WLenVuyWZ6oA7ZY4Jwc1iOYoQCCDdQUfD/AApV7xzFJpG6+0KY+FQCXJnJ1H4Jr0Z2rZ7mOfS5lY1Mgi1lgfl8P9fCJZpYkGzOH6EAfXSBkTapHkT1asNx86vlT0+hEaKnhSF6slCWfpt7mNH2dwiVrJUlwlNAz1UqtAK8o+MVPA8FnmITSuZZcOOUDKDuxUknoTtF/iOIrw5ySkc8tQdQOVAqVFK1DW9AM1HLaTyNv2x7Hgq2z2XjJWEedMXnVdI5SDVxrUgjRrRmuJTp09ZmKSJecvUc1bBrgUarWi8lT3m99NSmZMYso8oBZv3aBRDUOYkknaKHGOp1Co386D845jSTvyE22g/goHLlLB2ckXBzOobEp8tCGNLhfFULJSM4S/Ooi1SssbZrsktZWtIpeHYpMmSVKFfCOtM4q9KlT9C4q8S9mOHBX70uVBbpGlGY9TmpWgbUloo0u2cV9IvuHcE7xSkLUZZSR4md1asC7EJU1izUvAOK4dNSBMUg5PCFgpKSaMzE00Hp0gvikxpiVAlwkpCnZ0gzCkg7nMbk0y3Zo94TxVaZvdrZSDygUYJzFPs4ZgDUEbRPb2htLRWT0jMgu37tAWK+JzlUPhtTrEUxTuSkDUhyKAGl2apHTN1AjRY/g6VIXOQ4IQolFMuQFSxlJqzKqKgsWZhmzxXQPXQs9mqejhXoTpDJ30caouMNxJSQkgkcrGtw1KXUKPlu6gN3KnTUkkGhqh6ZkuoPs9Mw/wCJLVjNJWQXFCLU2enxZrM/WDJkudMzKCVFKgx1DqGckPqcz9NGaiOCuxlPwaHhQ5iQokrIJrdgEhxd2SfYbV692clFMoPHKOzOGmJmJE8Zc1UuQSpvGaPRzqX6VEdkwAGQNtGzFXEzZPkEwoUKKEzM/aLglzeHzky1BJAcuQkFA8QJNLVFRUCsfPazf29KD5H4R3b7VuHzpuCJlKZMs55iWLqSkUZvwnmY7PRo4QXe3Xfr+sZcvyNGPo8xRHwMVuJTTN5P7f4gucqhhstAVLWP5T70+vOJrQzGYQ2+vKCAqpP19fWseSCMrsAWfrvt9PHihQ/X1f4wnkbwRKG316QThNSbgN+Rf0iBKXvEqBynqYY4Ed518waQQs1q772FbuDesV7hnBr9H68oI7yv16/XSOUdsMTLNwXBvvQnfz+ETKxDdAKdGoxGxYEerwJJmi1fy60aumvvD+83b/dKxxwBSIcbMclre16Q9Jo31rAUxbk+fyf84cJ7RxoEyywjGZLRmZOYPUM1y5LaBXvGzTMOpD9Azk6gZw/tGL7OzHxCX0So2e6Sn/2PlGsSp/TQfopFY1YI1Ehldsy32kYrlkJr4piqsagSwLfzGMXhi59f8Ro/tCnPNkgE0lm4apWRtWwrGaw5rFWIizTTzLH0/wB/KBZ07mYcxJLbX1+MRzMQ+8LCA1+JawuwffWn+USHbLDABYmAoUUgEgkEgqztmro426bvFxhZYUSl2yuQDq3Mxath0/OAcIKC711BYV3Pm/pFlhWDVADvswqC+1v7fbNlZogiTHhgQCTQ/AlyNLv6q1jPzLAbl/r2i3xk/MHNCQKbC+XrfV7esUoU670eDGjk3sNwEgTylCjlSkknqeY7/hHzi1mY3u1JANEpSFM2j0foSW84rMKnLR7kBxdnAX8W9yd4Mm4QjmUQCXBcauDbyL+QG0PLbpnI6Vosp85K1JqQ4d+pAFNaFLU29YUhKElaSXKzygEnxIYAWuSR0IfQmKqUoctCCAbkMzpIHmM1Sbg0Aao5JBHM7AfiBDFmqLu497tAofyDkjZJxRlIm5QFsQwVRACliSMwAf7zts7RW4WXLKUkywXYgpKyMt8yXVb7urMHNTDcDxF+7CqFfiL0IBJUXuQxNNM5I0Ij4HNZKRmukhixSFEqQx0Z0mrgagu4hUqTO3s9CJcpYPiylLgAliULWWd2Zks9eUl4N4bxYJKEqScgPdlVRQuCVHUEoqd0+go8XivFmYKzO4AYFAykEUZgpYGnhB3iYLBWkJAAUAGZw6mNQBcMpJv6k1ZwtbOXTOkcQkDJLWkkZVFn/AsFRFTqculCG6xuezGIKpQeMIjHhNw6S4d3DBgw3zEhjpcjSNj2QxOaWzM0HpL4tMnm7NHChQo2EDPfaBLJ4diWJDIegdwCCRY0Nn+UfOU5cfSXbTjAw2CnzaghJSkpZwtfIg1sxIMfNKluX/z7xmzdlsfR5MllVAP91gfIX6sfhX5xZYBPiV5De14HnKauwIPziPLwVryRLSzHclq6Hp8PSHE0PnEeJPMzu2rM5Yef5Qirl+vrWCjjHhUS/dAe58mYD9T7QLmiTvLaD6tHQJEqtE5UKkAt1rEA0h6D9fX1SOpeTlk6DWFiC1q1b9PrrDR9GnkNa+kCqnEm9gT7UDe4946Aia/XlEaVvDSqI0K+vr6rHKOF52XAM+pIZCi4LapF3tWNh3BfxhQ0zAH5cw84yPZeW65hdmSBUkDmLkPpRHxjSCUsMcxYbZD51yfPyjTjVRJS2zC9s8UV4gh3Et0Brcpq1T95StdBFKFQ/HTyteY3USo+ZJUfWsQoLx04T4SU6vLo/T0iyQjTq3mKmvmwfyO8B4QfKvs0GplEj1+Zv8/cdYlJlIoKwqH9mNNQ4D7GqfaLEKp0IJvp7HQNbQb1Bwln3P6gVsziCZ8xgEChJAO2gHxIPoIzy7LroZOqhRrV1Bn8L18x+h9KZF0vqXp0p6RYGayNqagaMdvMesVM9bBPl836RWCJyZouBJCw6gSSodOWZnKyKXcpbzfSDJq0kOo8oVVtQSAGpUB/KxiiwMxUvKpBLtYuzh2IIszdbxed2FYYBLlgonzORtWLJSf7hCzWxoydAWIAEwUcG4foo6X5gGANQBuDA8kMqhYgEF2IcBRVUWfYvZVHNZpoIKmOwIBqQQXFdDlTvcNaGg1yirihS7MprD8q7feaKR0hXsLw4egGUWYkpH3C7FmBYVBuKgxPgZWWa5bKSs8yXISVUDs48RII0XTqHglZlDKcuYDYsxytRuUkk6ONmgnHECWtmOYBINKJyAksLHKhFKEZVNQBuP6O9gGHQqYS7UDl2ykApSoHVLqmJ67nWHIlFCpYOjqSaVQTLXmeoNQt21SdaQpc0FFTUrL1DMmho+p7snSgIAasaVjKvwjKogWZkqIFR/UHBBtSgZxaN/hMUFiWHfOARcEBIbwk0oDXcnUtHVuz2HCZQaODcHxikzJQWcqc2UBy4WokhLAUCjmXU/fA0Ed47NqeSIbEqQmXst4UKFFSRh/tgyf9PIVN7v8AeJKQKlZAVyNmDiuYmrZXaOBrP19fVDvH0h297Mft2FErvDLKVhYOXM7BSWIcfi3jg/Fex+JkryFGe7KTans1GvGfJFt2Wg1VAGCnJAKSA4VTzLAVvcfAQFxSYEKS5Au2uwgo8Dn37leulaX8v8UiuxyiSkEaH5mzxPhTH5WhveAl3fc9Qzw4qcNEWGwIJcDSrRZYXh61OpMskCpYE3FPP/ED/gAZMhncu3t9NExpt9bxMvBLAzGWoAmhIPlt5ViZXC5j1lr6cpJo3TrBQWQAfXTT6MTSZdCa66ba1t/iDcFwaYskZSGa4y3rr7e2kFr7OTgHCAaWf5dfhaCpeEGimma9N92P5/LSAEK5VHySPIF//Vov8b2fnBKmQVaU2PTe9OvvFN7NTwlshJOzFi52tQx2nXRy0UKTpExk8pUAPlto3XTa29mjsdiGByCtWzBx0MOR2WxIBHd3O6drmv08daZxNB/ZuWUyQxlnOpSiFZiaco8vBfrBuOxgTKWaILEDJMBcnoQ7bsWZzSHyMAqXKQlSByJSHZ6sHJoxq+8U3HZMyblRKlkq5lEAA8oBSATRqvTpGnpEvJiJiiS+9Ylkp12+qRc4bsNilrylAQNVEghmejFztSLIfZ5iEEMlKkgGrs9qVF39PKFfR1FDJlkEUt69P19ulLBANuj/ADp8CIIxHZqfJSVKl0B0L7gGlQKv7RBKQ5JDsAWHk7/P4xnl/JaOwmQ4c2A+YLpf3PtDlrKjerauPEXezbdPyahCiCACbmldmfpDpPD5qiwQotSxFbAafXwkrZS0gSZQHy9NC3kzimwinni4dwLb0t8DGqxPZ+ecyQg2voRSxN9Q3nSKRPAJ615e6UCXNUlIpepoL/FovBPySk0LBqcBg7ZQB7Zq3Id9NTF1h5xYAblO+YsABS4vT+IR5w7sPiAoF0gZXrzAKLgpIFw1z/F0jSYPsMos7uNhTXfqSYaUGxVNIzU2W+Yv4Uk7smWFMS13L7gOOkCzcIoJdtQRq1wRoQLFjt1aN4r7P1gUdqXDlhoCGZ7eUS4XsGVjKoKUd3Iq4Oh6D2jihJDOcTByXC0qCXUS43AAKWozsS79DqYIxskqRlDqzKDEi1CrIoks79bC9K7rF/ZsogtmSSDUWDgizNrFRM7CTpaClJcAkgMRmJAczDrUAt0axMDhIFNGWwuEdBd2Jy2rfMSACam2jZRo8F4jhpRM7xYOXmIQU3WpVWUAOXOo7UUrUtF3w2QoSO7Xh5yVBRYlYRQMAS4zZg1GoGo8F4XgxysxYpY1VbZwbGr+dX1T3/R32/ZluFhRmSUFRYZWJrYFTUNHYg6UADsI712OWe6rHMpfZhOZKshd7adH3b/cdW7M4cplDMI0Q6Izey6hQoUOIeEQBjeComXAhQoAAB2RlbRXY7sFLWfCk0aoBpdvJ4UKAAWT9nyU0AAGwAA+EFYbsKlJ0baFCgAKV2Llw2X2KQLwoUAEsvsdLBeDh2elfhEKFABGezEraPB2XlNaFCgAdJ7Myk6R6ezUr8IhQoAI5nZaURaAD2JRmfSFCgAPldlpQFoL/wCiy2bKI9hQAQTOzkojwiKCd2ARm5EpSDsAPkIUKAD1HYNINKbwXL7EohQoADU9lZTM0RzeyEs6QoUABWG7Oy0hmgyXw5CbJEKFABMcOnaEnDpFgI8hQAPKBtESsGk3Aj2FABX4ns5LWXIiaTwSWkeEQoUAEo4XL/CIJQgCghQoAHQoUKAD/9k="/>
          <p:cNvSpPr>
            <a:spLocks noChangeAspect="1" noChangeArrowheads="1"/>
          </p:cNvSpPr>
          <p:nvPr/>
        </p:nvSpPr>
        <p:spPr bwMode="auto">
          <a:xfrm>
            <a:off x="1679575" y="712789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685800">
              <a:defRPr/>
            </a:pPr>
            <a:endParaRPr lang="en-GB" kern="0">
              <a:solidFill>
                <a:prstClr val="black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 rot="5400000">
            <a:off x="2727700" y="3580213"/>
            <a:ext cx="4019576" cy="23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3953219" y="5214953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primal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4809759" y="5214953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Fourier</a:t>
            </a:r>
            <a:endParaRPr lang="en-GB" kern="0" dirty="0">
              <a:solidFill>
                <a:prstClr val="white"/>
              </a:solidFill>
            </a:endParaRPr>
          </a:p>
        </p:txBody>
      </p:sp>
      <p:grpSp>
        <p:nvGrpSpPr>
          <p:cNvPr id="2" name="Group 155"/>
          <p:cNvGrpSpPr/>
          <p:nvPr/>
        </p:nvGrpSpPr>
        <p:grpSpPr>
          <a:xfrm>
            <a:off x="2309786" y="1785927"/>
            <a:ext cx="2030034" cy="785818"/>
            <a:chOff x="1643042" y="2041726"/>
            <a:chExt cx="1000132" cy="387147"/>
          </a:xfrm>
        </p:grpSpPr>
        <p:cxnSp>
          <p:nvCxnSpPr>
            <p:cNvPr id="157" name="Straight Arrow Connector 156"/>
            <p:cNvCxnSpPr/>
            <p:nvPr/>
          </p:nvCxnSpPr>
          <p:spPr>
            <a:xfrm rot="5400000" flipH="1" flipV="1">
              <a:off x="1500815" y="2285349"/>
              <a:ext cx="285000" cy="545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Arrow Connector 157"/>
            <p:cNvCxnSpPr/>
            <p:nvPr/>
          </p:nvCxnSpPr>
          <p:spPr>
            <a:xfrm>
              <a:off x="1643439" y="2427939"/>
              <a:ext cx="999735" cy="183"/>
            </a:xfrm>
            <a:prstGeom prst="straightConnector1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1661685" y="2425205"/>
              <a:ext cx="936324" cy="40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rot="5400000">
              <a:off x="1593139" y="2234506"/>
              <a:ext cx="387147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2" name="Picture 2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4524366" y="2000242"/>
            <a:ext cx="571504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" name="Group 136"/>
          <p:cNvGrpSpPr/>
          <p:nvPr/>
        </p:nvGrpSpPr>
        <p:grpSpPr>
          <a:xfrm>
            <a:off x="6062724" y="1643054"/>
            <a:ext cx="3033674" cy="1001111"/>
            <a:chOff x="1285852" y="3261522"/>
            <a:chExt cx="6281781" cy="1239053"/>
          </a:xfrm>
        </p:grpSpPr>
        <p:cxnSp>
          <p:nvCxnSpPr>
            <p:cNvPr id="167" name="Straight Arrow Connector 166"/>
            <p:cNvCxnSpPr/>
            <p:nvPr/>
          </p:nvCxnSpPr>
          <p:spPr>
            <a:xfrm rot="5400000" flipH="1" flipV="1">
              <a:off x="3809994" y="3880652"/>
              <a:ext cx="1239053" cy="794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Arrow Connector 167"/>
            <p:cNvCxnSpPr/>
            <p:nvPr/>
          </p:nvCxnSpPr>
          <p:spPr>
            <a:xfrm>
              <a:off x="4364039" y="4429138"/>
              <a:ext cx="3203594" cy="794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Arrow Connector 168"/>
            <p:cNvCxnSpPr/>
            <p:nvPr/>
          </p:nvCxnSpPr>
          <p:spPr>
            <a:xfrm flipH="1">
              <a:off x="1285852" y="4429138"/>
              <a:ext cx="3203594" cy="794"/>
            </a:xfrm>
            <a:prstGeom prst="straightConnector1">
              <a:avLst/>
            </a:prstGeom>
            <a:ln w="12700">
              <a:solidFill>
                <a:schemeClr val="bg2">
                  <a:lumMod val="75000"/>
                </a:schemeClr>
              </a:solidFill>
              <a:tailEnd type="stealth" w="sm" len="lg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TextBox 171"/>
          <p:cNvSpPr txBox="1"/>
          <p:nvPr/>
        </p:nvSpPr>
        <p:spPr>
          <a:xfrm>
            <a:off x="2595540" y="1928803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>
                <a:solidFill>
                  <a:prstClr val="white"/>
                </a:solidFill>
              </a:rPr>
              <a:t>Dirac delta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4083040" y="1733126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 dirty="0">
                <a:solidFill>
                  <a:prstClr val="white"/>
                </a:solidFill>
              </a:rPr>
              <a:t>Fourier transform</a:t>
            </a:r>
            <a:endParaRPr lang="en-GB" kern="0" dirty="0">
              <a:solidFill>
                <a:prstClr val="white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8024828" y="2590382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kern="0">
                <a:solidFill>
                  <a:prstClr val="white"/>
                </a:solidFill>
              </a:rPr>
              <a:t>Frequency</a:t>
            </a:r>
            <a:endParaRPr lang="en-GB" kern="0" dirty="0">
              <a:solidFill>
                <a:prstClr val="white"/>
              </a:solidFill>
            </a:endParaRPr>
          </a:p>
        </p:txBody>
      </p:sp>
      <p:grpSp>
        <p:nvGrpSpPr>
          <p:cNvPr id="4" name="Group 93"/>
          <p:cNvGrpSpPr/>
          <p:nvPr/>
        </p:nvGrpSpPr>
        <p:grpSpPr>
          <a:xfrm>
            <a:off x="2341471" y="1785422"/>
            <a:ext cx="1900519" cy="785818"/>
            <a:chOff x="857224" y="936122"/>
            <a:chExt cx="1900519" cy="785818"/>
          </a:xfrm>
        </p:grpSpPr>
        <p:cxnSp>
          <p:nvCxnSpPr>
            <p:cNvPr id="92" name="Straight Connector 91"/>
            <p:cNvCxnSpPr/>
            <p:nvPr/>
          </p:nvCxnSpPr>
          <p:spPr>
            <a:xfrm>
              <a:off x="857224" y="1714494"/>
              <a:ext cx="1900519" cy="822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718092" y="1327419"/>
              <a:ext cx="785818" cy="3223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Oval 43"/>
          <p:cNvSpPr/>
          <p:nvPr/>
        </p:nvSpPr>
        <p:spPr>
          <a:xfrm>
            <a:off x="6596068" y="1928804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6670728" y="1872792"/>
            <a:ext cx="0" cy="1216119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6596068" y="2782070"/>
            <a:ext cx="142876" cy="1428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grpSp>
        <p:nvGrpSpPr>
          <p:cNvPr id="8" name="Group 3"/>
          <p:cNvGrpSpPr/>
          <p:nvPr/>
        </p:nvGrpSpPr>
        <p:grpSpPr>
          <a:xfrm>
            <a:off x="5376604" y="3098486"/>
            <a:ext cx="4169144" cy="2512472"/>
            <a:chOff x="3772590" y="2384060"/>
            <a:chExt cx="4169144" cy="2512472"/>
          </a:xfrm>
        </p:grpSpPr>
        <p:sp>
          <p:nvSpPr>
            <p:cNvPr id="50" name="Rectangle 49"/>
            <p:cNvSpPr/>
            <p:nvPr/>
          </p:nvSpPr>
          <p:spPr>
            <a:xfrm>
              <a:off x="3772590" y="2384060"/>
              <a:ext cx="4048154" cy="2500330"/>
            </a:xfrm>
            <a:prstGeom prst="rect">
              <a:avLst/>
            </a:prstGeom>
            <a:solidFill>
              <a:srgbClr val="000000">
                <a:alpha val="89804"/>
              </a:srgb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127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>
                <a:defRPr/>
              </a:pPr>
              <a:endParaRPr lang="en-GB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oup 50"/>
            <p:cNvGrpSpPr/>
            <p:nvPr/>
          </p:nvGrpSpPr>
          <p:grpSpPr>
            <a:xfrm>
              <a:off x="4005002" y="2455498"/>
              <a:ext cx="3357586" cy="2214578"/>
              <a:chOff x="3714744" y="2143122"/>
              <a:chExt cx="3357586" cy="2214578"/>
            </a:xfrm>
          </p:grpSpPr>
          <p:grpSp>
            <p:nvGrpSpPr>
              <p:cNvPr id="10" name="Group 74"/>
              <p:cNvGrpSpPr/>
              <p:nvPr/>
            </p:nvGrpSpPr>
            <p:grpSpPr>
              <a:xfrm>
                <a:off x="3714744" y="3211600"/>
                <a:ext cx="3357586" cy="726"/>
                <a:chOff x="2500442" y="3134347"/>
                <a:chExt cx="4332758" cy="528"/>
              </a:xfrm>
            </p:grpSpPr>
            <p:cxnSp>
              <p:nvCxnSpPr>
                <p:cNvPr id="56" name="Straight Arrow Connector 55"/>
                <p:cNvCxnSpPr/>
                <p:nvPr/>
              </p:nvCxnSpPr>
              <p:spPr>
                <a:xfrm>
                  <a:off x="4623572" y="3134347"/>
                  <a:ext cx="2209628" cy="528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  <a:tailEnd type="stealth" w="sm" len="lg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Arrow Connector 56"/>
                <p:cNvCxnSpPr/>
                <p:nvPr/>
              </p:nvCxnSpPr>
              <p:spPr>
                <a:xfrm flipH="1">
                  <a:off x="2500442" y="3134347"/>
                  <a:ext cx="2209628" cy="528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  <a:tailEnd type="stealth" w="sm" len="lg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76"/>
              <p:cNvGrpSpPr/>
              <p:nvPr/>
            </p:nvGrpSpPr>
            <p:grpSpPr>
              <a:xfrm>
                <a:off x="5396923" y="2143122"/>
                <a:ext cx="425" cy="2214578"/>
                <a:chOff x="5396923" y="2143122"/>
                <a:chExt cx="425" cy="2214578"/>
              </a:xfrm>
            </p:grpSpPr>
            <p:cxnSp>
              <p:nvCxnSpPr>
                <p:cNvPr id="54" name="Straight Arrow Connector 53"/>
                <p:cNvCxnSpPr/>
                <p:nvPr/>
              </p:nvCxnSpPr>
              <p:spPr>
                <a:xfrm rot="5400000" flipH="1" flipV="1">
                  <a:off x="4830210" y="2709835"/>
                  <a:ext cx="1133851" cy="425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  <a:tailEnd type="stealth" w="sm" len="lg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Arrow Connector 54"/>
                <p:cNvCxnSpPr/>
                <p:nvPr/>
              </p:nvCxnSpPr>
              <p:spPr>
                <a:xfrm rot="16200000" flipH="1">
                  <a:off x="4830210" y="3790562"/>
                  <a:ext cx="1133851" cy="425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  <a:tailEnd type="stealth" w="sm" len="lg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58" name="Oval 57"/>
            <p:cNvSpPr/>
            <p:nvPr/>
          </p:nvSpPr>
          <p:spPr>
            <a:xfrm>
              <a:off x="4816760" y="2741250"/>
              <a:ext cx="1714512" cy="1714512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kern="0">
                <a:solidFill>
                  <a:prstClr val="white"/>
                </a:solidFill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6822440" y="3259952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kern="0" dirty="0">
                  <a:solidFill>
                    <a:prstClr val="white"/>
                  </a:solidFill>
                </a:rPr>
                <a:t>Real</a:t>
              </a:r>
              <a:endParaRPr lang="en-GB" kern="0" dirty="0">
                <a:solidFill>
                  <a:prstClr val="white"/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5679432" y="2384060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kern="0" dirty="0">
                  <a:solidFill>
                    <a:prstClr val="white"/>
                  </a:solidFill>
                </a:rPr>
                <a:t>Imaginary</a:t>
              </a:r>
              <a:endParaRPr lang="en-GB" kern="0" dirty="0">
                <a:solidFill>
                  <a:prstClr val="white"/>
                </a:solidFill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6362456" y="4527200"/>
              <a:ext cx="1579278" cy="369332"/>
            </a:xfrm>
            <a:prstGeom prst="rect">
              <a:avLst/>
            </a:prstGeom>
            <a:solidFill>
              <a:srgbClr val="000000">
                <a:alpha val="76863"/>
              </a:srgbClr>
            </a:solidFill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kern="0" dirty="0">
                  <a:solidFill>
                    <a:prstClr val="white"/>
                  </a:solidFill>
                </a:rPr>
                <a:t>Complex plane</a:t>
              </a:r>
              <a:endParaRPr lang="en-GB" kern="0" dirty="0">
                <a:solidFill>
                  <a:prstClr val="white"/>
                </a:solidFill>
              </a:endParaRPr>
            </a:p>
          </p:txBody>
        </p:sp>
        <p:sp>
          <p:nvSpPr>
            <p:cNvPr id="66" name="Oval 65"/>
            <p:cNvSpPr/>
            <p:nvPr/>
          </p:nvSpPr>
          <p:spPr>
            <a:xfrm>
              <a:off x="6324988" y="3062466"/>
              <a:ext cx="142876" cy="14287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kern="0">
                <a:solidFill>
                  <a:prstClr val="white"/>
                </a:solidFill>
              </a:endParaRPr>
            </a:p>
          </p:txBody>
        </p:sp>
        <p:cxnSp>
          <p:nvCxnSpPr>
            <p:cNvPr id="67" name="Straight Arrow Connector 66"/>
            <p:cNvCxnSpPr>
              <a:endCxn id="66" idx="3"/>
            </p:cNvCxnSpPr>
            <p:nvPr/>
          </p:nvCxnSpPr>
          <p:spPr>
            <a:xfrm flipV="1">
              <a:off x="5674124" y="3184418"/>
              <a:ext cx="671788" cy="381666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triangle" w="med" len="med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Arc 67"/>
            <p:cNvSpPr/>
            <p:nvPr/>
          </p:nvSpPr>
          <p:spPr>
            <a:xfrm>
              <a:off x="5323413" y="3205342"/>
              <a:ext cx="1134845" cy="711444"/>
            </a:xfrm>
            <a:prstGeom prst="arc">
              <a:avLst>
                <a:gd name="adj1" fmla="val 19506743"/>
                <a:gd name="adj2" fmla="val 21259519"/>
              </a:avLst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</p:grpSp>
      <p:cxnSp>
        <p:nvCxnSpPr>
          <p:cNvPr id="73" name="Straight Connector 72"/>
          <p:cNvCxnSpPr/>
          <p:nvPr/>
        </p:nvCxnSpPr>
        <p:spPr>
          <a:xfrm>
            <a:off x="7301770" y="1852842"/>
            <a:ext cx="0" cy="1216119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336056" y="1852842"/>
            <a:ext cx="0" cy="1216119"/>
          </a:xfrm>
          <a:prstGeom prst="line">
            <a:avLst/>
          </a:prstGeom>
          <a:ln w="38100">
            <a:solidFill>
              <a:schemeClr val="bg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/>
          <p:cNvSpPr/>
          <p:nvPr/>
        </p:nvSpPr>
        <p:spPr>
          <a:xfrm>
            <a:off x="7230334" y="2580020"/>
            <a:ext cx="142876" cy="1428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grpSp>
        <p:nvGrpSpPr>
          <p:cNvPr id="13" name="Group 95"/>
          <p:cNvGrpSpPr/>
          <p:nvPr/>
        </p:nvGrpSpPr>
        <p:grpSpPr>
          <a:xfrm>
            <a:off x="5591946" y="3088913"/>
            <a:ext cx="4169144" cy="2512472"/>
            <a:chOff x="3772590" y="2384060"/>
            <a:chExt cx="4169144" cy="2512472"/>
          </a:xfrm>
        </p:grpSpPr>
        <p:sp>
          <p:nvSpPr>
            <p:cNvPr id="97" name="Rectangle 96"/>
            <p:cNvSpPr/>
            <p:nvPr/>
          </p:nvSpPr>
          <p:spPr>
            <a:xfrm>
              <a:off x="3772590" y="2384060"/>
              <a:ext cx="4048154" cy="2500330"/>
            </a:xfrm>
            <a:prstGeom prst="rect">
              <a:avLst/>
            </a:prstGeom>
            <a:solidFill>
              <a:srgbClr val="000000">
                <a:alpha val="89804"/>
              </a:srgbClr>
            </a:solidFill>
            <a:ln>
              <a:noFill/>
            </a:ln>
            <a:effectLst>
              <a:glow rad="63500">
                <a:schemeClr val="accent6">
                  <a:satMod val="175000"/>
                  <a:alpha val="40000"/>
                </a:schemeClr>
              </a:glow>
              <a:softEdge rad="12700"/>
            </a:effectLst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defTabSz="685800">
                <a:defRPr/>
              </a:pPr>
              <a:endParaRPr lang="en-GB" kern="0" dirty="0">
                <a:solidFill>
                  <a:prstClr val="white"/>
                </a:solidFill>
              </a:endParaRPr>
            </a:p>
          </p:txBody>
        </p:sp>
        <p:grpSp>
          <p:nvGrpSpPr>
            <p:cNvPr id="14" name="Group 97"/>
            <p:cNvGrpSpPr/>
            <p:nvPr/>
          </p:nvGrpSpPr>
          <p:grpSpPr>
            <a:xfrm>
              <a:off x="4005002" y="2455498"/>
              <a:ext cx="3357586" cy="2214578"/>
              <a:chOff x="3714744" y="2143122"/>
              <a:chExt cx="3357586" cy="2214578"/>
            </a:xfrm>
          </p:grpSpPr>
          <p:grpSp>
            <p:nvGrpSpPr>
              <p:cNvPr id="15" name="Group 74"/>
              <p:cNvGrpSpPr/>
              <p:nvPr/>
            </p:nvGrpSpPr>
            <p:grpSpPr>
              <a:xfrm>
                <a:off x="3714744" y="3211600"/>
                <a:ext cx="3357586" cy="726"/>
                <a:chOff x="2500442" y="3134347"/>
                <a:chExt cx="4332758" cy="528"/>
              </a:xfrm>
            </p:grpSpPr>
            <p:cxnSp>
              <p:nvCxnSpPr>
                <p:cNvPr id="111" name="Straight Arrow Connector 110"/>
                <p:cNvCxnSpPr/>
                <p:nvPr/>
              </p:nvCxnSpPr>
              <p:spPr>
                <a:xfrm>
                  <a:off x="4623572" y="3134347"/>
                  <a:ext cx="2209628" cy="528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  <a:tailEnd type="stealth" w="sm" len="lg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Arrow Connector 111"/>
                <p:cNvCxnSpPr/>
                <p:nvPr/>
              </p:nvCxnSpPr>
              <p:spPr>
                <a:xfrm flipH="1">
                  <a:off x="2500442" y="3134347"/>
                  <a:ext cx="2209628" cy="528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  <a:tailEnd type="stealth" w="sm" len="lg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" name="Group 76"/>
              <p:cNvGrpSpPr/>
              <p:nvPr/>
            </p:nvGrpSpPr>
            <p:grpSpPr>
              <a:xfrm>
                <a:off x="5396923" y="2143122"/>
                <a:ext cx="425" cy="2214578"/>
                <a:chOff x="5396923" y="2143122"/>
                <a:chExt cx="425" cy="2214578"/>
              </a:xfrm>
            </p:grpSpPr>
            <p:cxnSp>
              <p:nvCxnSpPr>
                <p:cNvPr id="109" name="Straight Arrow Connector 108"/>
                <p:cNvCxnSpPr/>
                <p:nvPr/>
              </p:nvCxnSpPr>
              <p:spPr>
                <a:xfrm rot="5400000" flipH="1" flipV="1">
                  <a:off x="4830210" y="2709835"/>
                  <a:ext cx="1133851" cy="425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  <a:tailEnd type="stealth" w="sm" len="lg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Arrow Connector 109"/>
                <p:cNvCxnSpPr/>
                <p:nvPr/>
              </p:nvCxnSpPr>
              <p:spPr>
                <a:xfrm rot="16200000" flipH="1">
                  <a:off x="4830210" y="3790562"/>
                  <a:ext cx="1133851" cy="425"/>
                </a:xfrm>
                <a:prstGeom prst="straightConnector1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  <a:tailEnd type="stealth" w="sm" len="lg"/>
                </a:ln>
                <a:effectLst>
                  <a:innerShdw blurRad="114300">
                    <a:prstClr val="black"/>
                  </a:inn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99" name="Oval 98"/>
            <p:cNvSpPr/>
            <p:nvPr/>
          </p:nvSpPr>
          <p:spPr>
            <a:xfrm>
              <a:off x="4816760" y="2741250"/>
              <a:ext cx="1714512" cy="1714512"/>
            </a:xfrm>
            <a:prstGeom prst="ellipse">
              <a:avLst/>
            </a:prstGeom>
            <a:noFill/>
            <a:ln>
              <a:solidFill>
                <a:schemeClr val="bg2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kern="0">
                <a:solidFill>
                  <a:prstClr val="white"/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6822440" y="3259952"/>
              <a:ext cx="5886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kern="0" dirty="0">
                  <a:solidFill>
                    <a:prstClr val="white"/>
                  </a:solidFill>
                </a:rPr>
                <a:t>Real</a:t>
              </a:r>
              <a:endParaRPr lang="en-GB" kern="0" dirty="0">
                <a:solidFill>
                  <a:prstClr val="white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5679432" y="2384060"/>
              <a:ext cx="1116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kern="0" dirty="0">
                  <a:solidFill>
                    <a:prstClr val="white"/>
                  </a:solidFill>
                </a:rPr>
                <a:t>Imaginary</a:t>
              </a:r>
              <a:endParaRPr lang="en-GB" kern="0" dirty="0">
                <a:solidFill>
                  <a:prstClr val="white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6362456" y="4527200"/>
              <a:ext cx="1579278" cy="369332"/>
            </a:xfrm>
            <a:prstGeom prst="rect">
              <a:avLst/>
            </a:prstGeom>
            <a:solidFill>
              <a:srgbClr val="000000">
                <a:alpha val="76863"/>
              </a:srgbClr>
            </a:solidFill>
          </p:spPr>
          <p:txBody>
            <a:bodyPr wrap="none" rtlCol="0">
              <a:spAutoFit/>
            </a:bodyPr>
            <a:lstStyle/>
            <a:p>
              <a:pPr defTabSz="685800">
                <a:defRPr/>
              </a:pPr>
              <a:r>
                <a:rPr lang="en-US" kern="0" dirty="0">
                  <a:solidFill>
                    <a:prstClr val="white"/>
                  </a:solidFill>
                </a:rPr>
                <a:t>Complex plane</a:t>
              </a:r>
              <a:endParaRPr lang="en-GB" kern="0" dirty="0">
                <a:solidFill>
                  <a:prstClr val="white"/>
                </a:solidFill>
              </a:endParaRPr>
            </a:p>
          </p:txBody>
        </p:sp>
        <p:sp>
          <p:nvSpPr>
            <p:cNvPr id="103" name="Oval 102"/>
            <p:cNvSpPr/>
            <p:nvPr/>
          </p:nvSpPr>
          <p:spPr>
            <a:xfrm>
              <a:off x="6386820" y="3845348"/>
              <a:ext cx="142876" cy="142876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kern="0">
                <a:solidFill>
                  <a:prstClr val="white"/>
                </a:solidFill>
              </a:endParaRPr>
            </a:p>
          </p:txBody>
        </p:sp>
        <p:cxnSp>
          <p:nvCxnSpPr>
            <p:cNvPr id="104" name="Straight Arrow Connector 103"/>
            <p:cNvCxnSpPr>
              <a:endCxn id="103" idx="2"/>
            </p:cNvCxnSpPr>
            <p:nvPr/>
          </p:nvCxnSpPr>
          <p:spPr>
            <a:xfrm>
              <a:off x="5687606" y="3545797"/>
              <a:ext cx="699214" cy="370989"/>
            </a:xfrm>
            <a:prstGeom prst="straightConnector1">
              <a:avLst/>
            </a:prstGeom>
            <a:ln w="38100">
              <a:solidFill>
                <a:srgbClr val="FFFF00"/>
              </a:solidFill>
              <a:headEnd type="triangle" w="med" len="med"/>
              <a:tailEnd type="triangle" w="med" len="med"/>
            </a:ln>
            <a:effectLst>
              <a:innerShdw blurRad="114300">
                <a:prstClr val="black"/>
              </a:inn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5" name="Arc 104"/>
            <p:cNvSpPr/>
            <p:nvPr/>
          </p:nvSpPr>
          <p:spPr>
            <a:xfrm>
              <a:off x="5323413" y="3205342"/>
              <a:ext cx="929109" cy="640006"/>
            </a:xfrm>
            <a:prstGeom prst="arc">
              <a:avLst>
                <a:gd name="adj1" fmla="val 21497879"/>
                <a:gd name="adj2" fmla="val 1912657"/>
              </a:avLst>
            </a:prstGeom>
            <a:ln w="28575">
              <a:solidFill>
                <a:schemeClr val="tx2">
                  <a:lumMod val="40000"/>
                  <a:lumOff val="6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685800">
                <a:defRPr/>
              </a:pPr>
              <a:endParaRPr lang="en-GB" kern="0">
                <a:solidFill>
                  <a:prstClr val="black"/>
                </a:solidFill>
              </a:endParaRPr>
            </a:p>
          </p:txBody>
        </p:sp>
      </p:grpSp>
      <p:sp>
        <p:nvSpPr>
          <p:cNvPr id="113" name="Oval 112"/>
          <p:cNvSpPr/>
          <p:nvPr/>
        </p:nvSpPr>
        <p:spPr>
          <a:xfrm>
            <a:off x="7229263" y="1921247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sp>
        <p:nvSpPr>
          <p:cNvPr id="114" name="Oval 113"/>
          <p:cNvSpPr/>
          <p:nvPr/>
        </p:nvSpPr>
        <p:spPr>
          <a:xfrm>
            <a:off x="8258336" y="1924081"/>
            <a:ext cx="142876" cy="14287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sp>
        <p:nvSpPr>
          <p:cNvPr id="115" name="Oval 114"/>
          <p:cNvSpPr/>
          <p:nvPr/>
        </p:nvSpPr>
        <p:spPr>
          <a:xfrm>
            <a:off x="8256242" y="2258905"/>
            <a:ext cx="142876" cy="142876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kern="0">
              <a:solidFill>
                <a:prstClr val="white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6188362" y="2098083"/>
            <a:ext cx="2892076" cy="8988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/>
          <p:cNvCxnSpPr/>
          <p:nvPr/>
        </p:nvCxnSpPr>
        <p:spPr>
          <a:xfrm>
            <a:off x="6232756" y="2000242"/>
            <a:ext cx="2832888" cy="112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Rectangle 68"/>
          <p:cNvSpPr/>
          <p:nvPr/>
        </p:nvSpPr>
        <p:spPr>
          <a:xfrm flipV="1">
            <a:off x="9044851" y="1103901"/>
            <a:ext cx="682335" cy="13968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58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113" grpId="0" animBg="1"/>
      <p:bldP spid="114" grpId="0" animBg="1"/>
      <p:bldP spid="1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D560-4637-9C4A-B567-554FBE63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356" y="365127"/>
            <a:ext cx="7886700" cy="1325563"/>
          </a:xfrm>
        </p:spPr>
        <p:txBody>
          <a:bodyPr/>
          <a:lstStyle/>
          <a:p>
            <a:r>
              <a:rPr lang="en-US" dirty="0"/>
              <a:t>Can we ‘operate on’ a vector?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A6EA55-218B-A84B-A694-0CD2C2784AB7}"/>
              </a:ext>
            </a:extLst>
          </p:cNvPr>
          <p:cNvGrpSpPr/>
          <p:nvPr/>
        </p:nvGrpSpPr>
        <p:grpSpPr>
          <a:xfrm>
            <a:off x="3052346" y="2209705"/>
            <a:ext cx="1909486" cy="1694330"/>
            <a:chOff x="4888012" y="1640541"/>
            <a:chExt cx="2545981" cy="22591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A1C197-8EB5-1246-B449-6E9BE060621C}"/>
                </a:ext>
              </a:extLst>
            </p:cNvPr>
            <p:cNvSpPr txBox="1"/>
            <p:nvPr/>
          </p:nvSpPr>
          <p:spPr>
            <a:xfrm>
              <a:off x="5328395" y="186241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27C10B-C033-1E45-912C-3151241F2CC8}"/>
                </a:ext>
              </a:extLst>
            </p:cNvPr>
            <p:cNvSpPr txBox="1"/>
            <p:nvPr/>
          </p:nvSpPr>
          <p:spPr>
            <a:xfrm>
              <a:off x="5328395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45FD04-E903-AC49-ADD9-D82A3D5EFDA2}"/>
                </a:ext>
              </a:extLst>
            </p:cNvPr>
            <p:cNvSpPr txBox="1"/>
            <p:nvPr/>
          </p:nvSpPr>
          <p:spPr>
            <a:xfrm>
              <a:off x="6491566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D4AE8C-4388-1049-BF90-FCA1DC7AF156}"/>
                </a:ext>
              </a:extLst>
            </p:cNvPr>
            <p:cNvSpPr txBox="1"/>
            <p:nvPr/>
          </p:nvSpPr>
          <p:spPr>
            <a:xfrm>
              <a:off x="6558801" y="1867772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b</a:t>
              </a:r>
            </a:p>
          </p:txBody>
        </p:sp>
        <p:sp>
          <p:nvSpPr>
            <p:cNvPr id="21" name="Double Bracket 20">
              <a:extLst>
                <a:ext uri="{FF2B5EF4-FFF2-40B4-BE49-F238E27FC236}">
                  <a16:creationId xmlns:a16="http://schemas.microsoft.com/office/drawing/2014/main" id="{62055026-84C9-7E41-976F-56C852253CA2}"/>
                </a:ext>
              </a:extLst>
            </p:cNvPr>
            <p:cNvSpPr/>
            <p:nvPr/>
          </p:nvSpPr>
          <p:spPr>
            <a:xfrm>
              <a:off x="4888012" y="1640541"/>
              <a:ext cx="2545981" cy="2259106"/>
            </a:xfrm>
            <a:prstGeom prst="bracketPair">
              <a:avLst>
                <a:gd name="adj" fmla="val 863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DF55A6-EE38-E041-97EE-BFA7433AFD17}"/>
              </a:ext>
            </a:extLst>
          </p:cNvPr>
          <p:cNvGrpSpPr/>
          <p:nvPr/>
        </p:nvGrpSpPr>
        <p:grpSpPr>
          <a:xfrm>
            <a:off x="5490469" y="2209705"/>
            <a:ext cx="1841552" cy="1694330"/>
            <a:chOff x="4894737" y="1640541"/>
            <a:chExt cx="2455402" cy="22591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C77A15-2BD3-3242-8AEB-A2107979A233}"/>
                </a:ext>
              </a:extLst>
            </p:cNvPr>
            <p:cNvSpPr txBox="1"/>
            <p:nvPr/>
          </p:nvSpPr>
          <p:spPr>
            <a:xfrm>
              <a:off x="5335120" y="186241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u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9BF7C7-547E-DF42-B1BF-01B070E0ADE7}"/>
                </a:ext>
              </a:extLst>
            </p:cNvPr>
            <p:cNvSpPr txBox="1"/>
            <p:nvPr/>
          </p:nvSpPr>
          <p:spPr>
            <a:xfrm>
              <a:off x="5335120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v</a:t>
              </a:r>
            </a:p>
          </p:txBody>
        </p:sp>
        <p:sp>
          <p:nvSpPr>
            <p:cNvPr id="13" name="Double Bracket 12">
              <a:extLst>
                <a:ext uri="{FF2B5EF4-FFF2-40B4-BE49-F238E27FC236}">
                  <a16:creationId xmlns:a16="http://schemas.microsoft.com/office/drawing/2014/main" id="{3B16A44A-90F0-1846-AC9B-FB9B4374027F}"/>
                </a:ext>
              </a:extLst>
            </p:cNvPr>
            <p:cNvSpPr/>
            <p:nvPr/>
          </p:nvSpPr>
          <p:spPr>
            <a:xfrm>
              <a:off x="4894737" y="1640541"/>
              <a:ext cx="1207988" cy="2259106"/>
            </a:xfrm>
            <a:prstGeom prst="bracketPair">
              <a:avLst>
                <a:gd name="adj" fmla="val 863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925A16-901C-4B48-8C7A-C6758A2B797C}"/>
                </a:ext>
              </a:extLst>
            </p:cNvPr>
            <p:cNvSpPr txBox="1"/>
            <p:nvPr/>
          </p:nvSpPr>
          <p:spPr>
            <a:xfrm>
              <a:off x="6891818" y="232322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=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4A00CF5E-47BB-4247-AB8E-3C883ECD6333}"/>
              </a:ext>
            </a:extLst>
          </p:cNvPr>
          <p:cNvSpPr txBox="1"/>
          <p:nvPr/>
        </p:nvSpPr>
        <p:spPr>
          <a:xfrm>
            <a:off x="7975639" y="2376113"/>
            <a:ext cx="159308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au + </a:t>
            </a:r>
            <a:r>
              <a:rPr lang="en-US" sz="2700" dirty="0" err="1"/>
              <a:t>bv</a:t>
            </a:r>
            <a:endParaRPr lang="en-US" sz="27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196769-CF33-F048-9529-A38F2A8D8C95}"/>
              </a:ext>
            </a:extLst>
          </p:cNvPr>
          <p:cNvSpPr txBox="1"/>
          <p:nvPr/>
        </p:nvSpPr>
        <p:spPr>
          <a:xfrm>
            <a:off x="7975638" y="3206469"/>
            <a:ext cx="12908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cu + dv</a:t>
            </a:r>
          </a:p>
        </p:txBody>
      </p:sp>
      <p:sp>
        <p:nvSpPr>
          <p:cNvPr id="17" name="Double Bracket 16">
            <a:extLst>
              <a:ext uri="{FF2B5EF4-FFF2-40B4-BE49-F238E27FC236}">
                <a16:creationId xmlns:a16="http://schemas.microsoft.com/office/drawing/2014/main" id="{72DF14B3-1466-044B-9E43-6F9861B0412B}"/>
              </a:ext>
            </a:extLst>
          </p:cNvPr>
          <p:cNvSpPr/>
          <p:nvPr/>
        </p:nvSpPr>
        <p:spPr>
          <a:xfrm>
            <a:off x="7923842" y="2209705"/>
            <a:ext cx="1348169" cy="1694330"/>
          </a:xfrm>
          <a:prstGeom prst="bracketPair">
            <a:avLst>
              <a:gd name="adj" fmla="val 8631"/>
            </a:avLst>
          </a:prstGeom>
          <a:ln w="38100">
            <a:solidFill>
              <a:srgbClr val="FFFF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625BF7-1B63-D649-BD8C-721BD0BAD1BA}"/>
              </a:ext>
            </a:extLst>
          </p:cNvPr>
          <p:cNvCxnSpPr>
            <a:cxnSpLocks/>
          </p:cNvCxnSpPr>
          <p:nvPr/>
        </p:nvCxnSpPr>
        <p:spPr>
          <a:xfrm flipV="1">
            <a:off x="5820756" y="3972508"/>
            <a:ext cx="91946" cy="204644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39522E4-3EA7-484A-9FB1-291636AD3128}"/>
              </a:ext>
            </a:extLst>
          </p:cNvPr>
          <p:cNvCxnSpPr>
            <a:cxnSpLocks/>
          </p:cNvCxnSpPr>
          <p:nvPr/>
        </p:nvCxnSpPr>
        <p:spPr>
          <a:xfrm>
            <a:off x="8565371" y="4022021"/>
            <a:ext cx="128456" cy="10562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2FE60-6349-394D-92A7-7EBA4E2C8CD7}"/>
              </a:ext>
            </a:extLst>
          </p:cNvPr>
          <p:cNvSpPr/>
          <p:nvPr/>
        </p:nvSpPr>
        <p:spPr>
          <a:xfrm>
            <a:off x="3936178" y="3981628"/>
            <a:ext cx="147242" cy="167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01AB8-14A8-8A4F-ABC5-4149EDAFEC5D}"/>
              </a:ext>
            </a:extLst>
          </p:cNvPr>
          <p:cNvSpPr txBox="1"/>
          <p:nvPr/>
        </p:nvSpPr>
        <p:spPr>
          <a:xfrm>
            <a:off x="3542108" y="1692287"/>
            <a:ext cx="142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operator</a:t>
            </a:r>
          </a:p>
        </p:txBody>
      </p:sp>
    </p:spTree>
    <p:extLst>
      <p:ext uri="{BB962C8B-B14F-4D97-AF65-F5344CB8AC3E}">
        <p14:creationId xmlns:p14="http://schemas.microsoft.com/office/powerpoint/2010/main" val="652120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ingle Corner of Rectangle 31">
            <a:extLst>
              <a:ext uri="{FF2B5EF4-FFF2-40B4-BE49-F238E27FC236}">
                <a16:creationId xmlns:a16="http://schemas.microsoft.com/office/drawing/2014/main" id="{D7BF5F04-E1F8-C347-B476-1B381D259130}"/>
              </a:ext>
            </a:extLst>
          </p:cNvPr>
          <p:cNvSpPr/>
          <p:nvPr/>
        </p:nvSpPr>
        <p:spPr>
          <a:xfrm>
            <a:off x="8713832" y="1047751"/>
            <a:ext cx="1242300" cy="4753564"/>
          </a:xfrm>
          <a:prstGeom prst="round1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CD5C889-FE9B-A14F-8C52-C1390B5E10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0" y="1047750"/>
            <a:ext cx="6350000" cy="4762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955BE-9A42-154C-B1EE-EFC46581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Fourier Transform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AEEA32F-1836-4F43-B375-4155AB074F0C}"/>
              </a:ext>
            </a:extLst>
          </p:cNvPr>
          <p:cNvCxnSpPr>
            <a:cxnSpLocks/>
          </p:cNvCxnSpPr>
          <p:nvPr/>
        </p:nvCxnSpPr>
        <p:spPr>
          <a:xfrm>
            <a:off x="3138616" y="3880022"/>
            <a:ext cx="2615514" cy="140661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E457DA8-A98A-C145-862E-A4CC9400976E}"/>
              </a:ext>
            </a:extLst>
          </p:cNvPr>
          <p:cNvCxnSpPr>
            <a:cxnSpLocks/>
          </p:cNvCxnSpPr>
          <p:nvPr/>
        </p:nvCxnSpPr>
        <p:spPr>
          <a:xfrm flipV="1">
            <a:off x="6227805" y="3731742"/>
            <a:ext cx="2957950" cy="15548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FACED8-FAB4-584D-A846-539A9EC6BCDB}"/>
              </a:ext>
            </a:extLst>
          </p:cNvPr>
          <p:cNvCxnSpPr>
            <a:cxnSpLocks/>
          </p:cNvCxnSpPr>
          <p:nvPr/>
        </p:nvCxnSpPr>
        <p:spPr>
          <a:xfrm>
            <a:off x="7803131" y="4357217"/>
            <a:ext cx="161774" cy="97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30F907C-65A4-584E-BF63-8BCBD125CA7D}"/>
              </a:ext>
            </a:extLst>
          </p:cNvPr>
          <p:cNvCxnSpPr>
            <a:cxnSpLocks/>
          </p:cNvCxnSpPr>
          <p:nvPr/>
        </p:nvCxnSpPr>
        <p:spPr>
          <a:xfrm flipV="1">
            <a:off x="4102768" y="4361448"/>
            <a:ext cx="282743" cy="147739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29D3828-F50C-4341-89B9-9362D16D98FB}"/>
              </a:ext>
            </a:extLst>
          </p:cNvPr>
          <p:cNvSpPr txBox="1"/>
          <p:nvPr/>
        </p:nvSpPr>
        <p:spPr>
          <a:xfrm>
            <a:off x="7942023" y="4324521"/>
            <a:ext cx="91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7DA8380-95D7-1942-A73D-CD8F7DB7E425}"/>
              </a:ext>
            </a:extLst>
          </p:cNvPr>
          <p:cNvSpPr txBox="1"/>
          <p:nvPr/>
        </p:nvSpPr>
        <p:spPr>
          <a:xfrm>
            <a:off x="3856801" y="4406130"/>
            <a:ext cx="282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B33126-B7D3-114C-B0D0-4C0A40373FA0}"/>
                  </a:ext>
                </a:extLst>
              </p:cNvPr>
              <p:cNvSpPr txBox="1"/>
              <p:nvPr/>
            </p:nvSpPr>
            <p:spPr>
              <a:xfrm>
                <a:off x="4885170" y="4806240"/>
                <a:ext cx="1833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6B33126-B7D3-114C-B0D0-4C0A40373F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5170" y="4806240"/>
                <a:ext cx="183319" cy="276999"/>
              </a:xfrm>
              <a:prstGeom prst="rect">
                <a:avLst/>
              </a:prstGeom>
              <a:blipFill>
                <a:blip r:embed="rId3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60D44F-273F-7041-B5B2-39D237187DDD}"/>
                  </a:ext>
                </a:extLst>
              </p:cNvPr>
              <p:cNvSpPr txBox="1"/>
              <p:nvPr/>
            </p:nvSpPr>
            <p:spPr>
              <a:xfrm>
                <a:off x="7333759" y="4618259"/>
                <a:ext cx="1725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E760D44F-273F-7041-B5B2-39D237187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3759" y="4618259"/>
                <a:ext cx="172548" cy="276999"/>
              </a:xfrm>
              <a:prstGeom prst="rect">
                <a:avLst/>
              </a:prstGeom>
              <a:blipFill>
                <a:blip r:embed="rId4"/>
                <a:stretch>
                  <a:fillRect l="-40000" r="-40000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>
            <a:extLst>
              <a:ext uri="{FF2B5EF4-FFF2-40B4-BE49-F238E27FC236}">
                <a16:creationId xmlns:a16="http://schemas.microsoft.com/office/drawing/2014/main" id="{8AB96439-5141-D848-BF92-5F96CEDF378C}"/>
              </a:ext>
            </a:extLst>
          </p:cNvPr>
          <p:cNvSpPr txBox="1"/>
          <p:nvPr/>
        </p:nvSpPr>
        <p:spPr>
          <a:xfrm>
            <a:off x="7964905" y="4606185"/>
            <a:ext cx="1850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low-frequencies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EC10C36-02B7-9B45-B25E-099FC0D02A17}"/>
              </a:ext>
            </a:extLst>
          </p:cNvPr>
          <p:cNvSpPr txBox="1"/>
          <p:nvPr/>
        </p:nvSpPr>
        <p:spPr>
          <a:xfrm>
            <a:off x="6412165" y="5132942"/>
            <a:ext cx="119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 freq.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C526F62-D41F-0C4D-BD55-6C99CC033669}"/>
              </a:ext>
            </a:extLst>
          </p:cNvPr>
          <p:cNvSpPr txBox="1"/>
          <p:nvPr/>
        </p:nvSpPr>
        <p:spPr>
          <a:xfrm>
            <a:off x="8856423" y="3859703"/>
            <a:ext cx="1199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high freq.</a:t>
            </a:r>
          </a:p>
        </p:txBody>
      </p:sp>
    </p:spTree>
    <p:extLst>
      <p:ext uri="{BB962C8B-B14F-4D97-AF65-F5344CB8AC3E}">
        <p14:creationId xmlns:p14="http://schemas.microsoft.com/office/powerpoint/2010/main" val="1107408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55BE-9A42-154C-B1EE-EFC46581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“duals”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A4754-1EC3-684F-8D91-C0B9DDADD2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492" t="22777" r="42291" b="44460"/>
          <a:stretch/>
        </p:blipFill>
        <p:spPr>
          <a:xfrm>
            <a:off x="6479005" y="1708484"/>
            <a:ext cx="1900989" cy="41934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CDE978-3EB5-924E-8590-A59A95631D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763" t="22648" r="48849" b="44578"/>
          <a:stretch/>
        </p:blipFill>
        <p:spPr>
          <a:xfrm>
            <a:off x="3689685" y="1708484"/>
            <a:ext cx="1008648" cy="408420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53C7A-0652-864E-90CE-0935E0CFBC3D}"/>
                  </a:ext>
                </a:extLst>
              </p:cNvPr>
              <p:cNvSpPr txBox="1"/>
              <p:nvPr/>
            </p:nvSpPr>
            <p:spPr>
              <a:xfrm>
                <a:off x="7086937" y="1062789"/>
                <a:ext cx="685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8D53C7A-0652-864E-90CE-0935E0CFB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937" y="1062789"/>
                <a:ext cx="685124" cy="369332"/>
              </a:xfrm>
              <a:prstGeom prst="rect">
                <a:avLst/>
              </a:prstGeom>
              <a:blipFill>
                <a:blip r:embed="rId3"/>
                <a:stretch>
                  <a:fillRect l="-9091" b="-310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C5B2E8-7C50-784C-9E39-BA408AB269B1}"/>
                  </a:ext>
                </a:extLst>
              </p:cNvPr>
              <p:cNvSpPr txBox="1"/>
              <p:nvPr/>
            </p:nvSpPr>
            <p:spPr>
              <a:xfrm>
                <a:off x="3851447" y="1057213"/>
                <a:ext cx="68512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4C5B2E8-7C50-784C-9E39-BA408AB269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447" y="1057213"/>
                <a:ext cx="685124" cy="369332"/>
              </a:xfrm>
              <a:prstGeom prst="rect">
                <a:avLst/>
              </a:prstGeom>
              <a:blipFill>
                <a:blip r:embed="rId4"/>
                <a:stretch>
                  <a:fillRect l="-12727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6D5EEB1-B198-D347-8236-85A47A65E30B}"/>
              </a:ext>
            </a:extLst>
          </p:cNvPr>
          <p:cNvCxnSpPr>
            <a:cxnSpLocks/>
          </p:cNvCxnSpPr>
          <p:nvPr/>
        </p:nvCxnSpPr>
        <p:spPr>
          <a:xfrm>
            <a:off x="4596063" y="1241879"/>
            <a:ext cx="2322095" cy="0"/>
          </a:xfrm>
          <a:prstGeom prst="straightConnector1">
            <a:avLst/>
          </a:prstGeom>
          <a:ln w="73025" cmpd="dbl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C3F6C2B-2F73-E149-981D-562F94B30E87}"/>
              </a:ext>
            </a:extLst>
          </p:cNvPr>
          <p:cNvCxnSpPr>
            <a:cxnSpLocks/>
          </p:cNvCxnSpPr>
          <p:nvPr/>
        </p:nvCxnSpPr>
        <p:spPr>
          <a:xfrm>
            <a:off x="4722397" y="1959763"/>
            <a:ext cx="1726530" cy="0"/>
          </a:xfrm>
          <a:prstGeom prst="straightConnector1">
            <a:avLst/>
          </a:prstGeom>
          <a:ln w="73025" cmpd="dbl"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275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955BE-9A42-154C-B1EE-EFC465814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you take the Fourier transform of?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2C7319-73B3-7A40-8E1C-D1E9C2520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77" y="1037924"/>
            <a:ext cx="7460957" cy="53868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83F56AB-570D-7944-BB5E-C84F64AC2FE0}"/>
              </a:ext>
            </a:extLst>
          </p:cNvPr>
          <p:cNvSpPr txBox="1"/>
          <p:nvPr/>
        </p:nvSpPr>
        <p:spPr>
          <a:xfrm>
            <a:off x="8764172" y="5886898"/>
            <a:ext cx="1259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xkcd.com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5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BE3-C421-5748-BADB-5005FD4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5B874-D9DB-F54B-B6A2-5D4BA2AA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84" y="1504950"/>
            <a:ext cx="6223000" cy="38481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/>
              <p:nvPr/>
            </p:nvSpPr>
            <p:spPr>
              <a:xfrm>
                <a:off x="7610833" y="1504950"/>
                <a:ext cx="3638175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833" y="1504950"/>
                <a:ext cx="3638175" cy="968598"/>
              </a:xfrm>
              <a:prstGeom prst="rect">
                <a:avLst/>
              </a:prstGeom>
              <a:blipFill>
                <a:blip r:embed="rId3"/>
                <a:stretch>
                  <a:fillRect l="-3472" t="-155844" r="-2083" b="-2155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F0B38-1ABD-4046-A3E5-1F8DFF00DC92}"/>
                  </a:ext>
                </a:extLst>
              </p:cNvPr>
              <p:cNvSpPr txBox="1"/>
              <p:nvPr/>
            </p:nvSpPr>
            <p:spPr>
              <a:xfrm>
                <a:off x="4945891" y="455876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F0B38-1ABD-4046-A3E5-1F8DFF00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91" y="4558769"/>
                <a:ext cx="245708" cy="369332"/>
              </a:xfrm>
              <a:prstGeom prst="rect">
                <a:avLst/>
              </a:prstGeom>
              <a:blipFill>
                <a:blip r:embed="rId4"/>
                <a:stretch>
                  <a:fillRect l="-23810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C112E-6F1F-C74E-9B0E-F312D7932F40}"/>
                  </a:ext>
                </a:extLst>
              </p:cNvPr>
              <p:cNvSpPr txBox="1"/>
              <p:nvPr/>
            </p:nvSpPr>
            <p:spPr>
              <a:xfrm>
                <a:off x="4494703" y="2751249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C112E-6F1F-C74E-9B0E-F312D7932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03" y="2751249"/>
                <a:ext cx="247888" cy="369332"/>
              </a:xfrm>
              <a:prstGeom prst="rect">
                <a:avLst/>
              </a:prstGeom>
              <a:blipFill>
                <a:blip r:embed="rId5"/>
                <a:stretch>
                  <a:fillRect l="-40000" r="-4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654A16-3569-F943-8EE9-E3E28A37DF98}"/>
                  </a:ext>
                </a:extLst>
              </p:cNvPr>
              <p:cNvSpPr txBox="1"/>
              <p:nvPr/>
            </p:nvSpPr>
            <p:spPr>
              <a:xfrm>
                <a:off x="1626043" y="2751249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654A16-3569-F943-8EE9-E3E28A37D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43" y="2751249"/>
                <a:ext cx="261738" cy="369332"/>
              </a:xfrm>
              <a:prstGeom prst="rect">
                <a:avLst/>
              </a:prstGeom>
              <a:blipFill>
                <a:blip r:embed="rId6"/>
                <a:stretch>
                  <a:fillRect l="-22727" r="-181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B9296-11C9-E34B-ADA6-DD8253CFE1ED}"/>
                  </a:ext>
                </a:extLst>
              </p:cNvPr>
              <p:cNvSpPr txBox="1"/>
              <p:nvPr/>
            </p:nvSpPr>
            <p:spPr>
              <a:xfrm>
                <a:off x="7610832" y="2451616"/>
                <a:ext cx="28811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B9296-11C9-E34B-ADA6-DD8253CF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832" y="2451616"/>
                <a:ext cx="2881110" cy="369332"/>
              </a:xfrm>
              <a:prstGeom prst="rect">
                <a:avLst/>
              </a:prstGeom>
              <a:blipFill>
                <a:blip r:embed="rId7"/>
                <a:stretch>
                  <a:fillRect l="-1754" t="-3333" r="-307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201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BE3-C421-5748-BADB-5005FD4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of Convolution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5B874-D9DB-F54B-B6A2-5D4BA2AA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860" y="0"/>
            <a:ext cx="6223000" cy="38481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/>
              <p:nvPr/>
            </p:nvSpPr>
            <p:spPr>
              <a:xfrm>
                <a:off x="-3893308" y="4443802"/>
                <a:ext cx="3638175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3308" y="4443802"/>
                <a:ext cx="3638175" cy="968598"/>
              </a:xfrm>
              <a:prstGeom prst="rect">
                <a:avLst/>
              </a:prstGeom>
              <a:blipFill>
                <a:blip r:embed="rId3"/>
                <a:stretch>
                  <a:fillRect l="-3472" t="-157143" r="-2083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F0B38-1ABD-4046-A3E5-1F8DFF00DC92}"/>
                  </a:ext>
                </a:extLst>
              </p:cNvPr>
              <p:cNvSpPr txBox="1"/>
              <p:nvPr/>
            </p:nvSpPr>
            <p:spPr>
              <a:xfrm>
                <a:off x="4945891" y="455876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F0B38-1ABD-4046-A3E5-1F8DFF00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91" y="4558769"/>
                <a:ext cx="245708" cy="369332"/>
              </a:xfrm>
              <a:prstGeom prst="rect">
                <a:avLst/>
              </a:prstGeom>
              <a:blipFill>
                <a:blip r:embed="rId4"/>
                <a:stretch>
                  <a:fillRect l="-23810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C112E-6F1F-C74E-9B0E-F312D7932F40}"/>
                  </a:ext>
                </a:extLst>
              </p:cNvPr>
              <p:cNvSpPr txBox="1"/>
              <p:nvPr/>
            </p:nvSpPr>
            <p:spPr>
              <a:xfrm>
                <a:off x="4494703" y="2751249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C112E-6F1F-C74E-9B0E-F312D7932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03" y="2751249"/>
                <a:ext cx="247888" cy="369332"/>
              </a:xfrm>
              <a:prstGeom prst="rect">
                <a:avLst/>
              </a:prstGeom>
              <a:blipFill>
                <a:blip r:embed="rId5"/>
                <a:stretch>
                  <a:fillRect l="-40000" r="-4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654A16-3569-F943-8EE9-E3E28A37DF98}"/>
                  </a:ext>
                </a:extLst>
              </p:cNvPr>
              <p:cNvSpPr txBox="1"/>
              <p:nvPr/>
            </p:nvSpPr>
            <p:spPr>
              <a:xfrm>
                <a:off x="1626043" y="2751249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654A16-3569-F943-8EE9-E3E28A37D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43" y="2751249"/>
                <a:ext cx="261738" cy="369332"/>
              </a:xfrm>
              <a:prstGeom prst="rect">
                <a:avLst/>
              </a:prstGeom>
              <a:blipFill>
                <a:blip r:embed="rId6"/>
                <a:stretch>
                  <a:fillRect l="-22727" r="-181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B9296-11C9-E34B-ADA6-DD8253CFE1ED}"/>
                  </a:ext>
                </a:extLst>
              </p:cNvPr>
              <p:cNvSpPr txBox="1"/>
              <p:nvPr/>
            </p:nvSpPr>
            <p:spPr>
              <a:xfrm>
                <a:off x="4618647" y="1650125"/>
                <a:ext cx="28811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B9296-11C9-E34B-ADA6-DD8253CF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647" y="1650125"/>
                <a:ext cx="2881110" cy="369332"/>
              </a:xfrm>
              <a:prstGeom prst="rect">
                <a:avLst/>
              </a:prstGeom>
              <a:blipFill>
                <a:blip r:embed="rId7"/>
                <a:stretch>
                  <a:fillRect l="-2193" t="-3333" r="-307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353557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BE3-C421-5748-BADB-5005FD4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of Convolution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5B874-D9DB-F54B-B6A2-5D4BA2AA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860" y="0"/>
            <a:ext cx="6223000" cy="38481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/>
              <p:nvPr/>
            </p:nvSpPr>
            <p:spPr>
              <a:xfrm>
                <a:off x="-3893308" y="4443802"/>
                <a:ext cx="3638175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3308" y="4443802"/>
                <a:ext cx="3638175" cy="968598"/>
              </a:xfrm>
              <a:prstGeom prst="rect">
                <a:avLst/>
              </a:prstGeom>
              <a:blipFill>
                <a:blip r:embed="rId3"/>
                <a:stretch>
                  <a:fillRect l="-3472" t="-157143" r="-2083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F0B38-1ABD-4046-A3E5-1F8DFF00DC92}"/>
                  </a:ext>
                </a:extLst>
              </p:cNvPr>
              <p:cNvSpPr txBox="1"/>
              <p:nvPr/>
            </p:nvSpPr>
            <p:spPr>
              <a:xfrm>
                <a:off x="4945891" y="455876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F0B38-1ABD-4046-A3E5-1F8DFF00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91" y="4558769"/>
                <a:ext cx="245708" cy="369332"/>
              </a:xfrm>
              <a:prstGeom prst="rect">
                <a:avLst/>
              </a:prstGeom>
              <a:blipFill>
                <a:blip r:embed="rId4"/>
                <a:stretch>
                  <a:fillRect l="-23810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C112E-6F1F-C74E-9B0E-F312D7932F40}"/>
                  </a:ext>
                </a:extLst>
              </p:cNvPr>
              <p:cNvSpPr txBox="1"/>
              <p:nvPr/>
            </p:nvSpPr>
            <p:spPr>
              <a:xfrm>
                <a:off x="4494703" y="2751249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C112E-6F1F-C74E-9B0E-F312D7932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03" y="2751249"/>
                <a:ext cx="247888" cy="369332"/>
              </a:xfrm>
              <a:prstGeom prst="rect">
                <a:avLst/>
              </a:prstGeom>
              <a:blipFill>
                <a:blip r:embed="rId5"/>
                <a:stretch>
                  <a:fillRect l="-40000" r="-4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654A16-3569-F943-8EE9-E3E28A37DF98}"/>
                  </a:ext>
                </a:extLst>
              </p:cNvPr>
              <p:cNvSpPr txBox="1"/>
              <p:nvPr/>
            </p:nvSpPr>
            <p:spPr>
              <a:xfrm>
                <a:off x="1626043" y="2751249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654A16-3569-F943-8EE9-E3E28A37D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43" y="2751249"/>
                <a:ext cx="261738" cy="369332"/>
              </a:xfrm>
              <a:prstGeom prst="rect">
                <a:avLst/>
              </a:prstGeom>
              <a:blipFill>
                <a:blip r:embed="rId6"/>
                <a:stretch>
                  <a:fillRect l="-22727" r="-181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B9296-11C9-E34B-ADA6-DD8253CFE1ED}"/>
                  </a:ext>
                </a:extLst>
              </p:cNvPr>
              <p:cNvSpPr txBox="1"/>
              <p:nvPr/>
            </p:nvSpPr>
            <p:spPr>
              <a:xfrm>
                <a:off x="4618647" y="1650125"/>
                <a:ext cx="28811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B9296-11C9-E34B-ADA6-DD8253CF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647" y="1650125"/>
                <a:ext cx="2881110" cy="369332"/>
              </a:xfrm>
              <a:prstGeom prst="rect">
                <a:avLst/>
              </a:prstGeom>
              <a:blipFill>
                <a:blip r:embed="rId7"/>
                <a:stretch>
                  <a:fillRect l="-2193" t="-3333" r="-307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6975D-014F-284D-88C1-2AF7CA948149}"/>
                  </a:ext>
                </a:extLst>
              </p:cNvPr>
              <p:cNvSpPr txBox="1"/>
              <p:nvPr/>
            </p:nvSpPr>
            <p:spPr>
              <a:xfrm>
                <a:off x="4165808" y="2751249"/>
                <a:ext cx="3712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6975D-014F-284D-88C1-2AF7CA948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08" y="2751249"/>
                <a:ext cx="3712106" cy="369332"/>
              </a:xfrm>
              <a:prstGeom prst="rect">
                <a:avLst/>
              </a:prstGeom>
              <a:blipFill>
                <a:blip r:embed="rId8"/>
                <a:stretch>
                  <a:fillRect l="-1024" r="-23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18165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BE3-C421-5748-BADB-5005FD4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Fourier Transform of Convolution 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5B874-D9DB-F54B-B6A2-5D4BA2AA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860" y="0"/>
            <a:ext cx="6223000" cy="38481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/>
              <p:nvPr/>
            </p:nvSpPr>
            <p:spPr>
              <a:xfrm>
                <a:off x="-3893308" y="4443802"/>
                <a:ext cx="3638175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3308" y="4443802"/>
                <a:ext cx="3638175" cy="968598"/>
              </a:xfrm>
              <a:prstGeom prst="rect">
                <a:avLst/>
              </a:prstGeom>
              <a:blipFill>
                <a:blip r:embed="rId3"/>
                <a:stretch>
                  <a:fillRect l="-3472" t="-157143" r="-2083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F0B38-1ABD-4046-A3E5-1F8DFF00DC92}"/>
                  </a:ext>
                </a:extLst>
              </p:cNvPr>
              <p:cNvSpPr txBox="1"/>
              <p:nvPr/>
            </p:nvSpPr>
            <p:spPr>
              <a:xfrm>
                <a:off x="4945891" y="4558769"/>
                <a:ext cx="2457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99F0B38-1ABD-4046-A3E5-1F8DFF00DC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891" y="4558769"/>
                <a:ext cx="245708" cy="369332"/>
              </a:xfrm>
              <a:prstGeom prst="rect">
                <a:avLst/>
              </a:prstGeom>
              <a:blipFill>
                <a:blip r:embed="rId4"/>
                <a:stretch>
                  <a:fillRect l="-23810" r="-23810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C112E-6F1F-C74E-9B0E-F312D7932F40}"/>
                  </a:ext>
                </a:extLst>
              </p:cNvPr>
              <p:cNvSpPr txBox="1"/>
              <p:nvPr/>
            </p:nvSpPr>
            <p:spPr>
              <a:xfrm>
                <a:off x="4494703" y="2751249"/>
                <a:ext cx="2478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6FC112E-6F1F-C74E-9B0E-F312D7932F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703" y="2751249"/>
                <a:ext cx="247888" cy="369332"/>
              </a:xfrm>
              <a:prstGeom prst="rect">
                <a:avLst/>
              </a:prstGeom>
              <a:blipFill>
                <a:blip r:embed="rId5"/>
                <a:stretch>
                  <a:fillRect l="-40000" r="-4000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654A16-3569-F943-8EE9-E3E28A37DF98}"/>
                  </a:ext>
                </a:extLst>
              </p:cNvPr>
              <p:cNvSpPr txBox="1"/>
              <p:nvPr/>
            </p:nvSpPr>
            <p:spPr>
              <a:xfrm>
                <a:off x="1626043" y="2751249"/>
                <a:ext cx="26173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B654A16-3569-F943-8EE9-E3E28A37DF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043" y="2751249"/>
                <a:ext cx="261738" cy="369332"/>
              </a:xfrm>
              <a:prstGeom prst="rect">
                <a:avLst/>
              </a:prstGeom>
              <a:blipFill>
                <a:blip r:embed="rId6"/>
                <a:stretch>
                  <a:fillRect l="-22727" r="-18182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B9296-11C9-E34B-ADA6-DD8253CFE1ED}"/>
                  </a:ext>
                </a:extLst>
              </p:cNvPr>
              <p:cNvSpPr txBox="1"/>
              <p:nvPr/>
            </p:nvSpPr>
            <p:spPr>
              <a:xfrm>
                <a:off x="4618647" y="1650125"/>
                <a:ext cx="288111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87B9296-11C9-E34B-ADA6-DD8253CFE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647" y="1650125"/>
                <a:ext cx="2881110" cy="369332"/>
              </a:xfrm>
              <a:prstGeom prst="rect">
                <a:avLst/>
              </a:prstGeom>
              <a:blipFill>
                <a:blip r:embed="rId7"/>
                <a:stretch>
                  <a:fillRect l="-2193" t="-3333" r="-3070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6975D-014F-284D-88C1-2AF7CA948149}"/>
                  </a:ext>
                </a:extLst>
              </p:cNvPr>
              <p:cNvSpPr txBox="1"/>
              <p:nvPr/>
            </p:nvSpPr>
            <p:spPr>
              <a:xfrm>
                <a:off x="4165808" y="2751249"/>
                <a:ext cx="371210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6975D-014F-284D-88C1-2AF7CA948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5808" y="2751249"/>
                <a:ext cx="3712106" cy="369332"/>
              </a:xfrm>
              <a:prstGeom prst="rect">
                <a:avLst/>
              </a:prstGeom>
              <a:blipFill>
                <a:blip r:embed="rId8"/>
                <a:stretch>
                  <a:fillRect l="-1024" r="-2389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6F2245-C937-7740-BA18-C4799ACE4C62}"/>
                  </a:ext>
                </a:extLst>
              </p:cNvPr>
              <p:cNvSpPr txBox="1"/>
              <p:nvPr/>
            </p:nvSpPr>
            <p:spPr>
              <a:xfrm>
                <a:off x="4618647" y="3848100"/>
                <a:ext cx="24500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𝐻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06F2245-C937-7740-BA18-C4799ACE4C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8647" y="3848100"/>
                <a:ext cx="2450093" cy="369332"/>
              </a:xfrm>
              <a:prstGeom prst="rect">
                <a:avLst/>
              </a:prstGeom>
              <a:blipFill>
                <a:blip r:embed="rId9"/>
                <a:stretch>
                  <a:fillRect l="-1546" t="-6667" b="-3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69349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BE3-C421-5748-BADB-5005FD4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theorem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5B874-D9DB-F54B-B6A2-5D4BA2AA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860" y="0"/>
            <a:ext cx="6223000" cy="38481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/>
              <p:nvPr/>
            </p:nvSpPr>
            <p:spPr>
              <a:xfrm>
                <a:off x="-3893308" y="4443802"/>
                <a:ext cx="3638175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93308" y="4443802"/>
                <a:ext cx="3638175" cy="968598"/>
              </a:xfrm>
              <a:prstGeom prst="rect">
                <a:avLst/>
              </a:prstGeom>
              <a:blipFill>
                <a:blip r:embed="rId3"/>
                <a:stretch>
                  <a:fillRect l="-3472" t="-157143" r="-2083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6975D-014F-284D-88C1-2AF7CA948149}"/>
                  </a:ext>
                </a:extLst>
              </p:cNvPr>
              <p:cNvSpPr txBox="1"/>
              <p:nvPr/>
            </p:nvSpPr>
            <p:spPr>
              <a:xfrm>
                <a:off x="2938584" y="1842864"/>
                <a:ext cx="5268365" cy="5558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ℱ</m:t>
                      </m:r>
                      <m:d>
                        <m:dPr>
                          <m:ctrlPr>
                            <a:rPr lang="en-GB" sz="32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  <m:r>
                            <a:rPr lang="en-GB" sz="32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32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GB" sz="32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  <m:r>
                        <a:rPr lang="en-GB" sz="32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32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sz="32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226975D-014F-284D-88C1-2AF7CA9481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8584" y="1842864"/>
                <a:ext cx="5268365" cy="555858"/>
              </a:xfrm>
              <a:prstGeom prst="rect">
                <a:avLst/>
              </a:prstGeom>
              <a:blipFill>
                <a:blip r:embed="rId4"/>
                <a:stretch>
                  <a:fillRect l="-962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164F161D-0E93-D64E-B09D-B342A693C7A3}"/>
              </a:ext>
            </a:extLst>
          </p:cNvPr>
          <p:cNvSpPr txBox="1"/>
          <p:nvPr/>
        </p:nvSpPr>
        <p:spPr>
          <a:xfrm>
            <a:off x="1888094" y="2574968"/>
            <a:ext cx="368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Fourier transform of a convolution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723B32-533C-2245-BE3F-B67B32B0C1DE}"/>
              </a:ext>
            </a:extLst>
          </p:cNvPr>
          <p:cNvSpPr txBox="1"/>
          <p:nvPr/>
        </p:nvSpPr>
        <p:spPr>
          <a:xfrm>
            <a:off x="6663488" y="2556922"/>
            <a:ext cx="433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product of Fourier transformed functions</a:t>
            </a:r>
          </a:p>
        </p:txBody>
      </p:sp>
    </p:spTree>
    <p:extLst>
      <p:ext uri="{BB962C8B-B14F-4D97-AF65-F5344CB8AC3E}">
        <p14:creationId xmlns:p14="http://schemas.microsoft.com/office/powerpoint/2010/main" val="2111503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BE3-C421-5748-BADB-5005FD4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way to calculate convolutions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5B874-D9DB-F54B-B6A2-5D4BA2AA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860" y="0"/>
            <a:ext cx="6223000" cy="3848100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/>
              <p:nvPr/>
            </p:nvSpPr>
            <p:spPr>
              <a:xfrm>
                <a:off x="4276912" y="1117070"/>
                <a:ext cx="3638175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A66DA90-6013-E64B-A52B-E8FCB89E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12" y="1117070"/>
                <a:ext cx="3638175" cy="968598"/>
              </a:xfrm>
              <a:prstGeom prst="rect">
                <a:avLst/>
              </a:prstGeom>
              <a:blipFill>
                <a:blip r:embed="rId3"/>
                <a:stretch>
                  <a:fillRect l="-3833" t="-155844" r="-2091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FDC65B2-7DC3-CA46-8633-82F1ADB9195F}"/>
              </a:ext>
            </a:extLst>
          </p:cNvPr>
          <p:cNvSpPr txBox="1"/>
          <p:nvPr/>
        </p:nvSpPr>
        <p:spPr>
          <a:xfrm>
            <a:off x="4069681" y="2668003"/>
            <a:ext cx="50141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Obtain Fourier transforms F and G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Multiply, so H = F.G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Take the inverse Fourier transform of H</a:t>
            </a:r>
          </a:p>
          <a:p>
            <a:pPr marL="342900" indent="-342900"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h = H</a:t>
            </a:r>
            <a:r>
              <a:rPr lang="en-US" sz="2000" baseline="30000" dirty="0">
                <a:solidFill>
                  <a:schemeClr val="bg1"/>
                </a:solidFill>
              </a:rPr>
              <a:t>-1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EA737E-C3BF-104F-B0A0-6DD990931E80}"/>
              </a:ext>
            </a:extLst>
          </p:cNvPr>
          <p:cNvSpPr txBox="1"/>
          <p:nvPr/>
        </p:nvSpPr>
        <p:spPr>
          <a:xfrm>
            <a:off x="2346158" y="2716131"/>
            <a:ext cx="2427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Fast Fourier Transform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D72339-436A-CF43-AFE6-A63944046257}"/>
              </a:ext>
            </a:extLst>
          </p:cNvPr>
          <p:cNvSpPr txBox="1"/>
          <p:nvPr/>
        </p:nvSpPr>
        <p:spPr>
          <a:xfrm>
            <a:off x="2346158" y="3329722"/>
            <a:ext cx="2427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Fast Fourier Transform</a:t>
            </a:r>
          </a:p>
        </p:txBody>
      </p:sp>
    </p:spTree>
    <p:extLst>
      <p:ext uri="{BB962C8B-B14F-4D97-AF65-F5344CB8AC3E}">
        <p14:creationId xmlns:p14="http://schemas.microsoft.com/office/powerpoint/2010/main" val="346500833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BE3-C421-5748-BADB-5005FD4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our signal reconstruction problem?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5B874-D9DB-F54B-B6A2-5D4BA2AA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860" y="0"/>
            <a:ext cx="6223000" cy="384810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4B522F-31E4-454C-9400-B40C28BAF35B}"/>
              </a:ext>
            </a:extLst>
          </p:cNvPr>
          <p:cNvCxnSpPr/>
          <p:nvPr/>
        </p:nvCxnSpPr>
        <p:spPr>
          <a:xfrm>
            <a:off x="1576136" y="4812631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A6BC2-EE46-CE44-A782-AF277CCCED80}"/>
              </a:ext>
            </a:extLst>
          </p:cNvPr>
          <p:cNvCxnSpPr>
            <a:cxnSpLocks/>
          </p:cNvCxnSpPr>
          <p:nvPr/>
        </p:nvCxnSpPr>
        <p:spPr>
          <a:xfrm flipV="1">
            <a:off x="1728536" y="2478505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308D2DF3-AF7F-9741-9107-100106BDCFC0}"/>
              </a:ext>
            </a:extLst>
          </p:cNvPr>
          <p:cNvSpPr/>
          <p:nvPr/>
        </p:nvSpPr>
        <p:spPr>
          <a:xfrm>
            <a:off x="1748592" y="2527499"/>
            <a:ext cx="4247147" cy="1690705"/>
          </a:xfrm>
          <a:custGeom>
            <a:avLst/>
            <a:gdLst>
              <a:gd name="connsiteX0" fmla="*/ 0 w 4247147"/>
              <a:gd name="connsiteY0" fmla="*/ 1690705 h 1690705"/>
              <a:gd name="connsiteX1" fmla="*/ 583531 w 4247147"/>
              <a:gd name="connsiteY1" fmla="*/ 980842 h 1690705"/>
              <a:gd name="connsiteX2" fmla="*/ 1136984 w 4247147"/>
              <a:gd name="connsiteY2" fmla="*/ 78474 h 1690705"/>
              <a:gd name="connsiteX3" fmla="*/ 1702468 w 4247147"/>
              <a:gd name="connsiteY3" fmla="*/ 138632 h 1690705"/>
              <a:gd name="connsiteX4" fmla="*/ 2466473 w 4247147"/>
              <a:gd name="connsiteY4" fmla="*/ 890605 h 1690705"/>
              <a:gd name="connsiteX5" fmla="*/ 3062037 w 4247147"/>
              <a:gd name="connsiteY5" fmla="*/ 764274 h 1690705"/>
              <a:gd name="connsiteX6" fmla="*/ 3940342 w 4247147"/>
              <a:gd name="connsiteY6" fmla="*/ 788337 h 1690705"/>
              <a:gd name="connsiteX7" fmla="*/ 4247147 w 4247147"/>
              <a:gd name="connsiteY7" fmla="*/ 1335774 h 169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147" h="1690705">
                <a:moveTo>
                  <a:pt x="0" y="1690705"/>
                </a:moveTo>
                <a:cubicBezTo>
                  <a:pt x="197017" y="1470126"/>
                  <a:pt x="394034" y="1249547"/>
                  <a:pt x="583531" y="980842"/>
                </a:cubicBezTo>
                <a:cubicBezTo>
                  <a:pt x="773028" y="712137"/>
                  <a:pt x="950495" y="218842"/>
                  <a:pt x="1136984" y="78474"/>
                </a:cubicBezTo>
                <a:cubicBezTo>
                  <a:pt x="1323474" y="-61894"/>
                  <a:pt x="1480887" y="3277"/>
                  <a:pt x="1702468" y="138632"/>
                </a:cubicBezTo>
                <a:cubicBezTo>
                  <a:pt x="1924049" y="273987"/>
                  <a:pt x="2239878" y="786331"/>
                  <a:pt x="2466473" y="890605"/>
                </a:cubicBezTo>
                <a:cubicBezTo>
                  <a:pt x="2693068" y="994879"/>
                  <a:pt x="2816392" y="781319"/>
                  <a:pt x="3062037" y="764274"/>
                </a:cubicBezTo>
                <a:cubicBezTo>
                  <a:pt x="3307682" y="747229"/>
                  <a:pt x="3742824" y="693087"/>
                  <a:pt x="3940342" y="788337"/>
                </a:cubicBezTo>
                <a:cubicBezTo>
                  <a:pt x="4137860" y="883587"/>
                  <a:pt x="4192503" y="1109680"/>
                  <a:pt x="4247147" y="133577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89257A-927F-DB4B-A2A8-34D9AE103A48}"/>
              </a:ext>
            </a:extLst>
          </p:cNvPr>
          <p:cNvGrpSpPr/>
          <p:nvPr/>
        </p:nvGrpSpPr>
        <p:grpSpPr>
          <a:xfrm>
            <a:off x="2065423" y="3764802"/>
            <a:ext cx="4030577" cy="1002710"/>
            <a:chOff x="4529891" y="1460755"/>
            <a:chExt cx="4030577" cy="10027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F19DA9-977D-9040-9703-C47EBA392F74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91" y="2463465"/>
              <a:ext cx="4030577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47A156-379A-224A-8D92-8DAE4FA2C7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81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43FA5F-612F-9E40-9BAB-57C12A4FF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682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CA4CFD-AF95-104F-BD04-BD0FACA17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83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75F519-72A5-0345-8E4A-F763A41E78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84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248247-C00F-BF40-B6A8-E2E10C2083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85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0FBDCA-5717-9640-9EA4-2D1C0BCF9944}"/>
              </a:ext>
            </a:extLst>
          </p:cNvPr>
          <p:cNvSpPr txBox="1"/>
          <p:nvPr/>
        </p:nvSpPr>
        <p:spPr>
          <a:xfrm>
            <a:off x="9378616" y="1251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4A460FA-2E9F-854E-B1DB-2FDA37EF276E}"/>
              </a:ext>
            </a:extLst>
          </p:cNvPr>
          <p:cNvSpPr/>
          <p:nvPr/>
        </p:nvSpPr>
        <p:spPr>
          <a:xfrm>
            <a:off x="1708481" y="3764802"/>
            <a:ext cx="1473863" cy="1052222"/>
          </a:xfrm>
          <a:custGeom>
            <a:avLst/>
            <a:gdLst>
              <a:gd name="connsiteX0" fmla="*/ 0 w 1624264"/>
              <a:gd name="connsiteY0" fmla="*/ 1185212 h 1185212"/>
              <a:gd name="connsiteX1" fmla="*/ 421106 w 1624264"/>
              <a:gd name="connsiteY1" fmla="*/ 920517 h 1185212"/>
              <a:gd name="connsiteX2" fmla="*/ 782053 w 1624264"/>
              <a:gd name="connsiteY2" fmla="*/ 101 h 1185212"/>
              <a:gd name="connsiteX3" fmla="*/ 1161048 w 1624264"/>
              <a:gd name="connsiteY3" fmla="*/ 980675 h 1185212"/>
              <a:gd name="connsiteX4" fmla="*/ 1624264 w 1624264"/>
              <a:gd name="connsiteY4" fmla="*/ 1149117 h 11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264" h="1185212">
                <a:moveTo>
                  <a:pt x="0" y="1185212"/>
                </a:moveTo>
                <a:cubicBezTo>
                  <a:pt x="145382" y="1151623"/>
                  <a:pt x="290764" y="1118035"/>
                  <a:pt x="421106" y="920517"/>
                </a:cubicBezTo>
                <a:cubicBezTo>
                  <a:pt x="551448" y="722999"/>
                  <a:pt x="658729" y="-9925"/>
                  <a:pt x="782053" y="101"/>
                </a:cubicBezTo>
                <a:cubicBezTo>
                  <a:pt x="905377" y="10127"/>
                  <a:pt x="1020679" y="789172"/>
                  <a:pt x="1161048" y="980675"/>
                </a:cubicBezTo>
                <a:cubicBezTo>
                  <a:pt x="1301417" y="1172178"/>
                  <a:pt x="1462840" y="1160647"/>
                  <a:pt x="1624264" y="11491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69F45A0-E7B0-9949-9007-7F086956C70B}"/>
              </a:ext>
            </a:extLst>
          </p:cNvPr>
          <p:cNvSpPr/>
          <p:nvPr/>
        </p:nvSpPr>
        <p:spPr>
          <a:xfrm>
            <a:off x="1744579" y="2534815"/>
            <a:ext cx="4379495" cy="2309786"/>
          </a:xfrm>
          <a:custGeom>
            <a:avLst/>
            <a:gdLst>
              <a:gd name="connsiteX0" fmla="*/ 0 w 4379495"/>
              <a:gd name="connsiteY0" fmla="*/ 2271801 h 2309786"/>
              <a:gd name="connsiteX1" fmla="*/ 318837 w 4379495"/>
              <a:gd name="connsiteY1" fmla="*/ 2145469 h 2309786"/>
              <a:gd name="connsiteX2" fmla="*/ 607595 w 4379495"/>
              <a:gd name="connsiteY2" fmla="*/ 966374 h 2309786"/>
              <a:gd name="connsiteX3" fmla="*/ 824163 w 4379495"/>
              <a:gd name="connsiteY3" fmla="*/ 924264 h 2309786"/>
              <a:gd name="connsiteX4" fmla="*/ 1016668 w 4379495"/>
              <a:gd name="connsiteY4" fmla="*/ 1182943 h 2309786"/>
              <a:gd name="connsiteX5" fmla="*/ 1221205 w 4379495"/>
              <a:gd name="connsiteY5" fmla="*/ 39943 h 2309786"/>
              <a:gd name="connsiteX6" fmla="*/ 1678405 w 4379495"/>
              <a:gd name="connsiteY6" fmla="*/ 310653 h 2309786"/>
              <a:gd name="connsiteX7" fmla="*/ 1810753 w 4379495"/>
              <a:gd name="connsiteY7" fmla="*/ 803948 h 2309786"/>
              <a:gd name="connsiteX8" fmla="*/ 2171700 w 4379495"/>
              <a:gd name="connsiteY8" fmla="*/ 647538 h 2309786"/>
              <a:gd name="connsiteX9" fmla="*/ 2496553 w 4379495"/>
              <a:gd name="connsiteY9" fmla="*/ 1297243 h 2309786"/>
              <a:gd name="connsiteX10" fmla="*/ 2881563 w 4379495"/>
              <a:gd name="connsiteY10" fmla="*/ 821996 h 2309786"/>
              <a:gd name="connsiteX11" fmla="*/ 3338763 w 4379495"/>
              <a:gd name="connsiteY11" fmla="*/ 1249117 h 2309786"/>
              <a:gd name="connsiteX12" fmla="*/ 3675647 w 4379495"/>
              <a:gd name="connsiteY12" fmla="*/ 743790 h 2309786"/>
              <a:gd name="connsiteX13" fmla="*/ 4090737 w 4379495"/>
              <a:gd name="connsiteY13" fmla="*/ 1712332 h 2309786"/>
              <a:gd name="connsiteX14" fmla="*/ 4379495 w 4379495"/>
              <a:gd name="connsiteY14" fmla="*/ 2229690 h 230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9495" h="2309786">
                <a:moveTo>
                  <a:pt x="0" y="2271801"/>
                </a:moveTo>
                <a:cubicBezTo>
                  <a:pt x="108785" y="2317420"/>
                  <a:pt x="217571" y="2363040"/>
                  <a:pt x="318837" y="2145469"/>
                </a:cubicBezTo>
                <a:cubicBezTo>
                  <a:pt x="420103" y="1927898"/>
                  <a:pt x="523374" y="1169908"/>
                  <a:pt x="607595" y="966374"/>
                </a:cubicBezTo>
                <a:cubicBezTo>
                  <a:pt x="691816" y="762840"/>
                  <a:pt x="755984" y="888169"/>
                  <a:pt x="824163" y="924264"/>
                </a:cubicBezTo>
                <a:cubicBezTo>
                  <a:pt x="892342" y="960359"/>
                  <a:pt x="950494" y="1330330"/>
                  <a:pt x="1016668" y="1182943"/>
                </a:cubicBezTo>
                <a:cubicBezTo>
                  <a:pt x="1082842" y="1035556"/>
                  <a:pt x="1110916" y="185325"/>
                  <a:pt x="1221205" y="39943"/>
                </a:cubicBezTo>
                <a:cubicBezTo>
                  <a:pt x="1331494" y="-105439"/>
                  <a:pt x="1580147" y="183319"/>
                  <a:pt x="1678405" y="310653"/>
                </a:cubicBezTo>
                <a:cubicBezTo>
                  <a:pt x="1776663" y="437987"/>
                  <a:pt x="1728537" y="747800"/>
                  <a:pt x="1810753" y="803948"/>
                </a:cubicBezTo>
                <a:cubicBezTo>
                  <a:pt x="1892969" y="860095"/>
                  <a:pt x="2057400" y="565322"/>
                  <a:pt x="2171700" y="647538"/>
                </a:cubicBezTo>
                <a:cubicBezTo>
                  <a:pt x="2286000" y="729754"/>
                  <a:pt x="2378243" y="1268167"/>
                  <a:pt x="2496553" y="1297243"/>
                </a:cubicBezTo>
                <a:cubicBezTo>
                  <a:pt x="2614863" y="1326319"/>
                  <a:pt x="2741195" y="830017"/>
                  <a:pt x="2881563" y="821996"/>
                </a:cubicBezTo>
                <a:cubicBezTo>
                  <a:pt x="3021931" y="813975"/>
                  <a:pt x="3206416" y="1262151"/>
                  <a:pt x="3338763" y="1249117"/>
                </a:cubicBezTo>
                <a:cubicBezTo>
                  <a:pt x="3471110" y="1236083"/>
                  <a:pt x="3550318" y="666587"/>
                  <a:pt x="3675647" y="743790"/>
                </a:cubicBezTo>
                <a:cubicBezTo>
                  <a:pt x="3800976" y="820992"/>
                  <a:pt x="3973429" y="1464682"/>
                  <a:pt x="4090737" y="1712332"/>
                </a:cubicBezTo>
                <a:cubicBezTo>
                  <a:pt x="4208045" y="1959982"/>
                  <a:pt x="4293770" y="2094836"/>
                  <a:pt x="4379495" y="222969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5F789C-F3F8-1D4A-9ACB-D68D8F9F435F}"/>
                  </a:ext>
                </a:extLst>
              </p:cNvPr>
              <p:cNvSpPr txBox="1"/>
              <p:nvPr/>
            </p:nvSpPr>
            <p:spPr>
              <a:xfrm>
                <a:off x="5933717" y="3226514"/>
                <a:ext cx="509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5F789C-F3F8-1D4A-9ACB-D68D8F9F4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717" y="3226514"/>
                <a:ext cx="509050" cy="276999"/>
              </a:xfrm>
              <a:prstGeom prst="rect">
                <a:avLst/>
              </a:prstGeom>
              <a:blipFill>
                <a:blip r:embed="rId3"/>
                <a:stretch>
                  <a:fillRect l="-14634" r="-1463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BD40E6-E66C-9B40-A864-7BB6615328C3}"/>
                  </a:ext>
                </a:extLst>
              </p:cNvPr>
              <p:cNvSpPr txBox="1"/>
              <p:nvPr/>
            </p:nvSpPr>
            <p:spPr>
              <a:xfrm>
                <a:off x="5907299" y="4077359"/>
                <a:ext cx="561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BD40E6-E66C-9B40-A864-7BB661532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299" y="4077359"/>
                <a:ext cx="561885" cy="276999"/>
              </a:xfrm>
              <a:prstGeom prst="rect">
                <a:avLst/>
              </a:prstGeom>
              <a:blipFill>
                <a:blip r:embed="rId4"/>
                <a:stretch>
                  <a:fillRect l="-13333" r="-1555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3870C-FE0A-7D4B-B986-E7487070520A}"/>
                  </a:ext>
                </a:extLst>
              </p:cNvPr>
              <p:cNvSpPr txBox="1"/>
              <p:nvPr/>
            </p:nvSpPr>
            <p:spPr>
              <a:xfrm>
                <a:off x="5070691" y="4077358"/>
                <a:ext cx="552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3870C-FE0A-7D4B-B986-E74870705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91" y="4077358"/>
                <a:ext cx="552011" cy="276999"/>
              </a:xfrm>
              <a:prstGeom prst="rect">
                <a:avLst/>
              </a:prstGeom>
              <a:blipFill>
                <a:blip r:embed="rId5"/>
                <a:stretch>
                  <a:fillRect l="-13333" r="-1333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BBD6A1-D3B5-8342-8877-5400352A4A20}"/>
                  </a:ext>
                </a:extLst>
              </p:cNvPr>
              <p:cNvSpPr txBox="1"/>
              <p:nvPr/>
            </p:nvSpPr>
            <p:spPr>
              <a:xfrm>
                <a:off x="2576882" y="4018855"/>
                <a:ext cx="520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BBD6A1-D3B5-8342-8877-5400352A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82" y="4018855"/>
                <a:ext cx="520719" cy="276999"/>
              </a:xfrm>
              <a:prstGeom prst="rect">
                <a:avLst/>
              </a:prstGeom>
              <a:blipFill>
                <a:blip r:embed="rId6"/>
                <a:stretch>
                  <a:fillRect l="-9524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EC6EEA-68C3-D14D-85BC-B4652F3737CD}"/>
                  </a:ext>
                </a:extLst>
              </p:cNvPr>
              <p:cNvSpPr txBox="1"/>
              <p:nvPr/>
            </p:nvSpPr>
            <p:spPr>
              <a:xfrm>
                <a:off x="4276912" y="1117070"/>
                <a:ext cx="3832716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GB" sz="2400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EC6EEA-68C3-D14D-85BC-B4652F373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12" y="1117070"/>
                <a:ext cx="3832716" cy="968598"/>
              </a:xfrm>
              <a:prstGeom prst="rect">
                <a:avLst/>
              </a:prstGeom>
              <a:blipFill>
                <a:blip r:embed="rId7"/>
                <a:stretch>
                  <a:fillRect l="-2310" t="-155844" r="-1980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DC99B34-B037-EC4B-9DCA-556692191015}"/>
                  </a:ext>
                </a:extLst>
              </p:cNvPr>
              <p:cNvSpPr/>
              <p:nvPr/>
            </p:nvSpPr>
            <p:spPr>
              <a:xfrm>
                <a:off x="5064457" y="2187994"/>
                <a:ext cx="14403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DC99B34-B037-EC4B-9DCA-556692191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457" y="2187994"/>
                <a:ext cx="1440331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95240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grpId="0" nodeType="after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3" grpId="0"/>
      <p:bldP spid="28" grpId="0" animBg="1"/>
      <p:bldP spid="29" grpId="0" animBg="1"/>
      <p:bldP spid="30" grpId="0"/>
      <p:bldP spid="31" grpId="0"/>
      <p:bldP spid="32" grpId="0"/>
      <p:bldP spid="33" grpId="0"/>
      <p:bldP spid="34" grpId="0"/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D560-4637-9C4A-B567-554FBE63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356" y="365127"/>
            <a:ext cx="7886700" cy="1325563"/>
          </a:xfrm>
        </p:spPr>
        <p:txBody>
          <a:bodyPr/>
          <a:lstStyle/>
          <a:p>
            <a:r>
              <a:rPr lang="en-US" dirty="0"/>
              <a:t>Which vector – unaffected by operator?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A6EA55-218B-A84B-A694-0CD2C2784AB7}"/>
              </a:ext>
            </a:extLst>
          </p:cNvPr>
          <p:cNvGrpSpPr/>
          <p:nvPr/>
        </p:nvGrpSpPr>
        <p:grpSpPr>
          <a:xfrm>
            <a:off x="3052346" y="2209705"/>
            <a:ext cx="1909486" cy="1694330"/>
            <a:chOff x="4888012" y="1640541"/>
            <a:chExt cx="2545981" cy="22591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A1C197-8EB5-1246-B449-6E9BE060621C}"/>
                </a:ext>
              </a:extLst>
            </p:cNvPr>
            <p:cNvSpPr txBox="1"/>
            <p:nvPr/>
          </p:nvSpPr>
          <p:spPr>
            <a:xfrm>
              <a:off x="5328395" y="186241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27C10B-C033-1E45-912C-3151241F2CC8}"/>
                </a:ext>
              </a:extLst>
            </p:cNvPr>
            <p:cNvSpPr txBox="1"/>
            <p:nvPr/>
          </p:nvSpPr>
          <p:spPr>
            <a:xfrm>
              <a:off x="5328395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45FD04-E903-AC49-ADD9-D82A3D5EFDA2}"/>
                </a:ext>
              </a:extLst>
            </p:cNvPr>
            <p:cNvSpPr txBox="1"/>
            <p:nvPr/>
          </p:nvSpPr>
          <p:spPr>
            <a:xfrm>
              <a:off x="6491566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D4AE8C-4388-1049-BF90-FCA1DC7AF156}"/>
                </a:ext>
              </a:extLst>
            </p:cNvPr>
            <p:cNvSpPr txBox="1"/>
            <p:nvPr/>
          </p:nvSpPr>
          <p:spPr>
            <a:xfrm>
              <a:off x="6558801" y="1867772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b</a:t>
              </a:r>
            </a:p>
          </p:txBody>
        </p:sp>
        <p:sp>
          <p:nvSpPr>
            <p:cNvPr id="21" name="Double Bracket 20">
              <a:extLst>
                <a:ext uri="{FF2B5EF4-FFF2-40B4-BE49-F238E27FC236}">
                  <a16:creationId xmlns:a16="http://schemas.microsoft.com/office/drawing/2014/main" id="{62055026-84C9-7E41-976F-56C852253CA2}"/>
                </a:ext>
              </a:extLst>
            </p:cNvPr>
            <p:cNvSpPr/>
            <p:nvPr/>
          </p:nvSpPr>
          <p:spPr>
            <a:xfrm>
              <a:off x="4888012" y="1640541"/>
              <a:ext cx="2545981" cy="2259106"/>
            </a:xfrm>
            <a:prstGeom prst="bracketPair">
              <a:avLst>
                <a:gd name="adj" fmla="val 863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DF55A6-EE38-E041-97EE-BFA7433AFD17}"/>
              </a:ext>
            </a:extLst>
          </p:cNvPr>
          <p:cNvGrpSpPr/>
          <p:nvPr/>
        </p:nvGrpSpPr>
        <p:grpSpPr>
          <a:xfrm>
            <a:off x="5490469" y="2209705"/>
            <a:ext cx="1841552" cy="1694330"/>
            <a:chOff x="4894737" y="1640541"/>
            <a:chExt cx="2455402" cy="22591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C77A15-2BD3-3242-8AEB-A2107979A233}"/>
                </a:ext>
              </a:extLst>
            </p:cNvPr>
            <p:cNvSpPr txBox="1"/>
            <p:nvPr/>
          </p:nvSpPr>
          <p:spPr>
            <a:xfrm>
              <a:off x="5335120" y="186241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u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9BF7C7-547E-DF42-B1BF-01B070E0ADE7}"/>
                </a:ext>
              </a:extLst>
            </p:cNvPr>
            <p:cNvSpPr txBox="1"/>
            <p:nvPr/>
          </p:nvSpPr>
          <p:spPr>
            <a:xfrm>
              <a:off x="5335120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v</a:t>
              </a:r>
            </a:p>
          </p:txBody>
        </p:sp>
        <p:sp>
          <p:nvSpPr>
            <p:cNvPr id="13" name="Double Bracket 12">
              <a:extLst>
                <a:ext uri="{FF2B5EF4-FFF2-40B4-BE49-F238E27FC236}">
                  <a16:creationId xmlns:a16="http://schemas.microsoft.com/office/drawing/2014/main" id="{3B16A44A-90F0-1846-AC9B-FB9B4374027F}"/>
                </a:ext>
              </a:extLst>
            </p:cNvPr>
            <p:cNvSpPr/>
            <p:nvPr/>
          </p:nvSpPr>
          <p:spPr>
            <a:xfrm>
              <a:off x="4894737" y="1640541"/>
              <a:ext cx="1207988" cy="2259106"/>
            </a:xfrm>
            <a:prstGeom prst="bracketPair">
              <a:avLst>
                <a:gd name="adj" fmla="val 863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925A16-901C-4B48-8C7A-C6758A2B797C}"/>
                </a:ext>
              </a:extLst>
            </p:cNvPr>
            <p:cNvSpPr txBox="1"/>
            <p:nvPr/>
          </p:nvSpPr>
          <p:spPr>
            <a:xfrm>
              <a:off x="6891818" y="232322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=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625BF7-1B63-D649-BD8C-721BD0BAD1BA}"/>
              </a:ext>
            </a:extLst>
          </p:cNvPr>
          <p:cNvCxnSpPr>
            <a:cxnSpLocks/>
          </p:cNvCxnSpPr>
          <p:nvPr/>
        </p:nvCxnSpPr>
        <p:spPr>
          <a:xfrm flipV="1">
            <a:off x="5616071" y="4556869"/>
            <a:ext cx="317427" cy="7064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2FE60-6349-394D-92A7-7EBA4E2C8CD7}"/>
              </a:ext>
            </a:extLst>
          </p:cNvPr>
          <p:cNvSpPr/>
          <p:nvPr/>
        </p:nvSpPr>
        <p:spPr>
          <a:xfrm>
            <a:off x="3663694" y="4611183"/>
            <a:ext cx="508321" cy="57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01AB8-14A8-8A4F-ABC5-4149EDAFEC5D}"/>
              </a:ext>
            </a:extLst>
          </p:cNvPr>
          <p:cNvSpPr txBox="1"/>
          <p:nvPr/>
        </p:nvSpPr>
        <p:spPr>
          <a:xfrm>
            <a:off x="5808443" y="1652171"/>
            <a:ext cx="142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?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17B85E-AE9B-BE48-9844-D039B9E1A7F3}"/>
              </a:ext>
            </a:extLst>
          </p:cNvPr>
          <p:cNvCxnSpPr>
            <a:cxnSpLocks/>
          </p:cNvCxnSpPr>
          <p:nvPr/>
        </p:nvCxnSpPr>
        <p:spPr>
          <a:xfrm flipV="1">
            <a:off x="8362486" y="4251848"/>
            <a:ext cx="819392" cy="171248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8B2E70-52BC-444F-BD63-6353323D746A}"/>
              </a:ext>
            </a:extLst>
          </p:cNvPr>
          <p:cNvGrpSpPr/>
          <p:nvPr/>
        </p:nvGrpSpPr>
        <p:grpSpPr>
          <a:xfrm>
            <a:off x="8772183" y="2313136"/>
            <a:ext cx="905991" cy="1694330"/>
            <a:chOff x="4894737" y="1640541"/>
            <a:chExt cx="1207988" cy="22591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599051-D659-FC47-B8A3-560F9123074D}"/>
                </a:ext>
              </a:extLst>
            </p:cNvPr>
            <p:cNvSpPr txBox="1"/>
            <p:nvPr/>
          </p:nvSpPr>
          <p:spPr>
            <a:xfrm>
              <a:off x="5335120" y="186241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4C7192-8F7C-4F49-A510-B0683F25F7D1}"/>
                </a:ext>
              </a:extLst>
            </p:cNvPr>
            <p:cNvSpPr txBox="1"/>
            <p:nvPr/>
          </p:nvSpPr>
          <p:spPr>
            <a:xfrm>
              <a:off x="5335120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v</a:t>
              </a:r>
            </a:p>
          </p:txBody>
        </p:sp>
        <p:sp>
          <p:nvSpPr>
            <p:cNvPr id="29" name="Double Bracket 28">
              <a:extLst>
                <a:ext uri="{FF2B5EF4-FFF2-40B4-BE49-F238E27FC236}">
                  <a16:creationId xmlns:a16="http://schemas.microsoft.com/office/drawing/2014/main" id="{4BDC6261-078D-714A-B803-29986A9FC66C}"/>
                </a:ext>
              </a:extLst>
            </p:cNvPr>
            <p:cNvSpPr/>
            <p:nvPr/>
          </p:nvSpPr>
          <p:spPr>
            <a:xfrm>
              <a:off x="4894737" y="1640541"/>
              <a:ext cx="1207988" cy="2259106"/>
            </a:xfrm>
            <a:prstGeom prst="bracketPair">
              <a:avLst>
                <a:gd name="adj" fmla="val 863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FED6BE-7405-BC4E-8C23-8C95AEE665AE}"/>
              </a:ext>
            </a:extLst>
          </p:cNvPr>
          <p:cNvSpPr txBox="1"/>
          <p:nvPr/>
        </p:nvSpPr>
        <p:spPr>
          <a:xfrm>
            <a:off x="7408954" y="2826038"/>
            <a:ext cx="128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6786278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3D0BE3-C421-5748-BADB-5005FD426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if we apply the Fourier transform?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65B874-D9DB-F54B-B6A2-5D4BA2AAA3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6860" y="0"/>
            <a:ext cx="6223000" cy="3848100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4B522F-31E4-454C-9400-B40C28BAF35B}"/>
              </a:ext>
            </a:extLst>
          </p:cNvPr>
          <p:cNvCxnSpPr/>
          <p:nvPr/>
        </p:nvCxnSpPr>
        <p:spPr>
          <a:xfrm>
            <a:off x="1576136" y="4812631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91A6BC2-EE46-CE44-A782-AF277CCCED80}"/>
              </a:ext>
            </a:extLst>
          </p:cNvPr>
          <p:cNvCxnSpPr>
            <a:cxnSpLocks/>
          </p:cNvCxnSpPr>
          <p:nvPr/>
        </p:nvCxnSpPr>
        <p:spPr>
          <a:xfrm flipV="1">
            <a:off x="1728536" y="2478505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11">
            <a:extLst>
              <a:ext uri="{FF2B5EF4-FFF2-40B4-BE49-F238E27FC236}">
                <a16:creationId xmlns:a16="http://schemas.microsoft.com/office/drawing/2014/main" id="{308D2DF3-AF7F-9741-9107-100106BDCFC0}"/>
              </a:ext>
            </a:extLst>
          </p:cNvPr>
          <p:cNvSpPr/>
          <p:nvPr/>
        </p:nvSpPr>
        <p:spPr>
          <a:xfrm>
            <a:off x="1748592" y="2527499"/>
            <a:ext cx="4247147" cy="1690705"/>
          </a:xfrm>
          <a:custGeom>
            <a:avLst/>
            <a:gdLst>
              <a:gd name="connsiteX0" fmla="*/ 0 w 4247147"/>
              <a:gd name="connsiteY0" fmla="*/ 1690705 h 1690705"/>
              <a:gd name="connsiteX1" fmla="*/ 583531 w 4247147"/>
              <a:gd name="connsiteY1" fmla="*/ 980842 h 1690705"/>
              <a:gd name="connsiteX2" fmla="*/ 1136984 w 4247147"/>
              <a:gd name="connsiteY2" fmla="*/ 78474 h 1690705"/>
              <a:gd name="connsiteX3" fmla="*/ 1702468 w 4247147"/>
              <a:gd name="connsiteY3" fmla="*/ 138632 h 1690705"/>
              <a:gd name="connsiteX4" fmla="*/ 2466473 w 4247147"/>
              <a:gd name="connsiteY4" fmla="*/ 890605 h 1690705"/>
              <a:gd name="connsiteX5" fmla="*/ 3062037 w 4247147"/>
              <a:gd name="connsiteY5" fmla="*/ 764274 h 1690705"/>
              <a:gd name="connsiteX6" fmla="*/ 3940342 w 4247147"/>
              <a:gd name="connsiteY6" fmla="*/ 788337 h 1690705"/>
              <a:gd name="connsiteX7" fmla="*/ 4247147 w 4247147"/>
              <a:gd name="connsiteY7" fmla="*/ 1335774 h 1690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47147" h="1690705">
                <a:moveTo>
                  <a:pt x="0" y="1690705"/>
                </a:moveTo>
                <a:cubicBezTo>
                  <a:pt x="197017" y="1470126"/>
                  <a:pt x="394034" y="1249547"/>
                  <a:pt x="583531" y="980842"/>
                </a:cubicBezTo>
                <a:cubicBezTo>
                  <a:pt x="773028" y="712137"/>
                  <a:pt x="950495" y="218842"/>
                  <a:pt x="1136984" y="78474"/>
                </a:cubicBezTo>
                <a:cubicBezTo>
                  <a:pt x="1323474" y="-61894"/>
                  <a:pt x="1480887" y="3277"/>
                  <a:pt x="1702468" y="138632"/>
                </a:cubicBezTo>
                <a:cubicBezTo>
                  <a:pt x="1924049" y="273987"/>
                  <a:pt x="2239878" y="786331"/>
                  <a:pt x="2466473" y="890605"/>
                </a:cubicBezTo>
                <a:cubicBezTo>
                  <a:pt x="2693068" y="994879"/>
                  <a:pt x="2816392" y="781319"/>
                  <a:pt x="3062037" y="764274"/>
                </a:cubicBezTo>
                <a:cubicBezTo>
                  <a:pt x="3307682" y="747229"/>
                  <a:pt x="3742824" y="693087"/>
                  <a:pt x="3940342" y="788337"/>
                </a:cubicBezTo>
                <a:cubicBezTo>
                  <a:pt x="4137860" y="883587"/>
                  <a:pt x="4192503" y="1109680"/>
                  <a:pt x="4247147" y="1335774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689257A-927F-DB4B-A2A8-34D9AE103A48}"/>
              </a:ext>
            </a:extLst>
          </p:cNvPr>
          <p:cNvGrpSpPr/>
          <p:nvPr/>
        </p:nvGrpSpPr>
        <p:grpSpPr>
          <a:xfrm>
            <a:off x="2065423" y="3764802"/>
            <a:ext cx="4030577" cy="1002710"/>
            <a:chOff x="4529891" y="1460755"/>
            <a:chExt cx="4030577" cy="1002710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6F19DA9-977D-9040-9703-C47EBA392F74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91" y="2463465"/>
              <a:ext cx="4030577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747A156-379A-224A-8D92-8DAE4FA2C7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81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5C43FA5F-612F-9E40-9BAB-57C12A4FF76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682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2CA4CFD-AF95-104F-BD04-BD0FACA171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83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675F519-72A5-0345-8E4A-F763A41E78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84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F248247-C00F-BF40-B6A8-E2E10C2083C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85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140FBDCA-5717-9640-9EA4-2D1C0BCF9944}"/>
              </a:ext>
            </a:extLst>
          </p:cNvPr>
          <p:cNvSpPr txBox="1"/>
          <p:nvPr/>
        </p:nvSpPr>
        <p:spPr>
          <a:xfrm>
            <a:off x="9378616" y="1251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64A460FA-2E9F-854E-B1DB-2FDA37EF276E}"/>
              </a:ext>
            </a:extLst>
          </p:cNvPr>
          <p:cNvSpPr/>
          <p:nvPr/>
        </p:nvSpPr>
        <p:spPr>
          <a:xfrm>
            <a:off x="1708481" y="3764802"/>
            <a:ext cx="1473863" cy="1052222"/>
          </a:xfrm>
          <a:custGeom>
            <a:avLst/>
            <a:gdLst>
              <a:gd name="connsiteX0" fmla="*/ 0 w 1624264"/>
              <a:gd name="connsiteY0" fmla="*/ 1185212 h 1185212"/>
              <a:gd name="connsiteX1" fmla="*/ 421106 w 1624264"/>
              <a:gd name="connsiteY1" fmla="*/ 920517 h 1185212"/>
              <a:gd name="connsiteX2" fmla="*/ 782053 w 1624264"/>
              <a:gd name="connsiteY2" fmla="*/ 101 h 1185212"/>
              <a:gd name="connsiteX3" fmla="*/ 1161048 w 1624264"/>
              <a:gd name="connsiteY3" fmla="*/ 980675 h 1185212"/>
              <a:gd name="connsiteX4" fmla="*/ 1624264 w 1624264"/>
              <a:gd name="connsiteY4" fmla="*/ 1149117 h 11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264" h="1185212">
                <a:moveTo>
                  <a:pt x="0" y="1185212"/>
                </a:moveTo>
                <a:cubicBezTo>
                  <a:pt x="145382" y="1151623"/>
                  <a:pt x="290764" y="1118035"/>
                  <a:pt x="421106" y="920517"/>
                </a:cubicBezTo>
                <a:cubicBezTo>
                  <a:pt x="551448" y="722999"/>
                  <a:pt x="658729" y="-9925"/>
                  <a:pt x="782053" y="101"/>
                </a:cubicBezTo>
                <a:cubicBezTo>
                  <a:pt x="905377" y="10127"/>
                  <a:pt x="1020679" y="789172"/>
                  <a:pt x="1161048" y="980675"/>
                </a:cubicBezTo>
                <a:cubicBezTo>
                  <a:pt x="1301417" y="1172178"/>
                  <a:pt x="1462840" y="1160647"/>
                  <a:pt x="1624264" y="11491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669F45A0-E7B0-9949-9007-7F086956C70B}"/>
              </a:ext>
            </a:extLst>
          </p:cNvPr>
          <p:cNvSpPr/>
          <p:nvPr/>
        </p:nvSpPr>
        <p:spPr>
          <a:xfrm>
            <a:off x="1744579" y="2534815"/>
            <a:ext cx="4379495" cy="2309786"/>
          </a:xfrm>
          <a:custGeom>
            <a:avLst/>
            <a:gdLst>
              <a:gd name="connsiteX0" fmla="*/ 0 w 4379495"/>
              <a:gd name="connsiteY0" fmla="*/ 2271801 h 2309786"/>
              <a:gd name="connsiteX1" fmla="*/ 318837 w 4379495"/>
              <a:gd name="connsiteY1" fmla="*/ 2145469 h 2309786"/>
              <a:gd name="connsiteX2" fmla="*/ 607595 w 4379495"/>
              <a:gd name="connsiteY2" fmla="*/ 966374 h 2309786"/>
              <a:gd name="connsiteX3" fmla="*/ 824163 w 4379495"/>
              <a:gd name="connsiteY3" fmla="*/ 924264 h 2309786"/>
              <a:gd name="connsiteX4" fmla="*/ 1016668 w 4379495"/>
              <a:gd name="connsiteY4" fmla="*/ 1182943 h 2309786"/>
              <a:gd name="connsiteX5" fmla="*/ 1221205 w 4379495"/>
              <a:gd name="connsiteY5" fmla="*/ 39943 h 2309786"/>
              <a:gd name="connsiteX6" fmla="*/ 1678405 w 4379495"/>
              <a:gd name="connsiteY6" fmla="*/ 310653 h 2309786"/>
              <a:gd name="connsiteX7" fmla="*/ 1810753 w 4379495"/>
              <a:gd name="connsiteY7" fmla="*/ 803948 h 2309786"/>
              <a:gd name="connsiteX8" fmla="*/ 2171700 w 4379495"/>
              <a:gd name="connsiteY8" fmla="*/ 647538 h 2309786"/>
              <a:gd name="connsiteX9" fmla="*/ 2496553 w 4379495"/>
              <a:gd name="connsiteY9" fmla="*/ 1297243 h 2309786"/>
              <a:gd name="connsiteX10" fmla="*/ 2881563 w 4379495"/>
              <a:gd name="connsiteY10" fmla="*/ 821996 h 2309786"/>
              <a:gd name="connsiteX11" fmla="*/ 3338763 w 4379495"/>
              <a:gd name="connsiteY11" fmla="*/ 1249117 h 2309786"/>
              <a:gd name="connsiteX12" fmla="*/ 3675647 w 4379495"/>
              <a:gd name="connsiteY12" fmla="*/ 743790 h 2309786"/>
              <a:gd name="connsiteX13" fmla="*/ 4090737 w 4379495"/>
              <a:gd name="connsiteY13" fmla="*/ 1712332 h 2309786"/>
              <a:gd name="connsiteX14" fmla="*/ 4379495 w 4379495"/>
              <a:gd name="connsiteY14" fmla="*/ 2229690 h 2309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379495" h="2309786">
                <a:moveTo>
                  <a:pt x="0" y="2271801"/>
                </a:moveTo>
                <a:cubicBezTo>
                  <a:pt x="108785" y="2317420"/>
                  <a:pt x="217571" y="2363040"/>
                  <a:pt x="318837" y="2145469"/>
                </a:cubicBezTo>
                <a:cubicBezTo>
                  <a:pt x="420103" y="1927898"/>
                  <a:pt x="523374" y="1169908"/>
                  <a:pt x="607595" y="966374"/>
                </a:cubicBezTo>
                <a:cubicBezTo>
                  <a:pt x="691816" y="762840"/>
                  <a:pt x="755984" y="888169"/>
                  <a:pt x="824163" y="924264"/>
                </a:cubicBezTo>
                <a:cubicBezTo>
                  <a:pt x="892342" y="960359"/>
                  <a:pt x="950494" y="1330330"/>
                  <a:pt x="1016668" y="1182943"/>
                </a:cubicBezTo>
                <a:cubicBezTo>
                  <a:pt x="1082842" y="1035556"/>
                  <a:pt x="1110916" y="185325"/>
                  <a:pt x="1221205" y="39943"/>
                </a:cubicBezTo>
                <a:cubicBezTo>
                  <a:pt x="1331494" y="-105439"/>
                  <a:pt x="1580147" y="183319"/>
                  <a:pt x="1678405" y="310653"/>
                </a:cubicBezTo>
                <a:cubicBezTo>
                  <a:pt x="1776663" y="437987"/>
                  <a:pt x="1728537" y="747800"/>
                  <a:pt x="1810753" y="803948"/>
                </a:cubicBezTo>
                <a:cubicBezTo>
                  <a:pt x="1892969" y="860095"/>
                  <a:pt x="2057400" y="565322"/>
                  <a:pt x="2171700" y="647538"/>
                </a:cubicBezTo>
                <a:cubicBezTo>
                  <a:pt x="2286000" y="729754"/>
                  <a:pt x="2378243" y="1268167"/>
                  <a:pt x="2496553" y="1297243"/>
                </a:cubicBezTo>
                <a:cubicBezTo>
                  <a:pt x="2614863" y="1326319"/>
                  <a:pt x="2741195" y="830017"/>
                  <a:pt x="2881563" y="821996"/>
                </a:cubicBezTo>
                <a:cubicBezTo>
                  <a:pt x="3021931" y="813975"/>
                  <a:pt x="3206416" y="1262151"/>
                  <a:pt x="3338763" y="1249117"/>
                </a:cubicBezTo>
                <a:cubicBezTo>
                  <a:pt x="3471110" y="1236083"/>
                  <a:pt x="3550318" y="666587"/>
                  <a:pt x="3675647" y="743790"/>
                </a:cubicBezTo>
                <a:cubicBezTo>
                  <a:pt x="3800976" y="820992"/>
                  <a:pt x="3973429" y="1464682"/>
                  <a:pt x="4090737" y="1712332"/>
                </a:cubicBezTo>
                <a:cubicBezTo>
                  <a:pt x="4208045" y="1959982"/>
                  <a:pt x="4293770" y="2094836"/>
                  <a:pt x="4379495" y="2229690"/>
                </a:cubicBezTo>
              </a:path>
            </a:pathLst>
          </a:cu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5F789C-F3F8-1D4A-9ACB-D68D8F9F435F}"/>
                  </a:ext>
                </a:extLst>
              </p:cNvPr>
              <p:cNvSpPr txBox="1"/>
              <p:nvPr/>
            </p:nvSpPr>
            <p:spPr>
              <a:xfrm>
                <a:off x="5933717" y="3226514"/>
                <a:ext cx="50905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75F789C-F3F8-1D4A-9ACB-D68D8F9F43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717" y="3226514"/>
                <a:ext cx="509050" cy="276999"/>
              </a:xfrm>
              <a:prstGeom prst="rect">
                <a:avLst/>
              </a:prstGeom>
              <a:blipFill>
                <a:blip r:embed="rId3"/>
                <a:stretch>
                  <a:fillRect l="-14634" r="-1463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BD40E6-E66C-9B40-A864-7BB6615328C3}"/>
                  </a:ext>
                </a:extLst>
              </p:cNvPr>
              <p:cNvSpPr txBox="1"/>
              <p:nvPr/>
            </p:nvSpPr>
            <p:spPr>
              <a:xfrm>
                <a:off x="5907299" y="4077359"/>
                <a:ext cx="56188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0BBD40E6-E66C-9B40-A864-7BB6615328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299" y="4077359"/>
                <a:ext cx="561885" cy="276999"/>
              </a:xfrm>
              <a:prstGeom prst="rect">
                <a:avLst/>
              </a:prstGeom>
              <a:blipFill>
                <a:blip r:embed="rId4"/>
                <a:stretch>
                  <a:fillRect l="-13333" r="-15556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3870C-FE0A-7D4B-B986-E7487070520A}"/>
                  </a:ext>
                </a:extLst>
              </p:cNvPr>
              <p:cNvSpPr txBox="1"/>
              <p:nvPr/>
            </p:nvSpPr>
            <p:spPr>
              <a:xfrm>
                <a:off x="5070691" y="4077358"/>
                <a:ext cx="55201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C673870C-FE0A-7D4B-B986-E748707052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0691" y="4077358"/>
                <a:ext cx="552011" cy="276999"/>
              </a:xfrm>
              <a:prstGeom prst="rect">
                <a:avLst/>
              </a:prstGeom>
              <a:blipFill>
                <a:blip r:embed="rId5"/>
                <a:stretch>
                  <a:fillRect l="-13333" r="-13333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BBD6A1-D3B5-8342-8877-5400352A4A20}"/>
                  </a:ext>
                </a:extLst>
              </p:cNvPr>
              <p:cNvSpPr txBox="1"/>
              <p:nvPr/>
            </p:nvSpPr>
            <p:spPr>
              <a:xfrm>
                <a:off x="2576882" y="4018855"/>
                <a:ext cx="520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7BBD6A1-D3B5-8342-8877-5400352A4A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6882" y="4018855"/>
                <a:ext cx="520719" cy="276999"/>
              </a:xfrm>
              <a:prstGeom prst="rect">
                <a:avLst/>
              </a:prstGeom>
              <a:blipFill>
                <a:blip r:embed="rId6"/>
                <a:stretch>
                  <a:fillRect l="-9524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EC6EEA-68C3-D14D-85BC-B4652F3737CD}"/>
                  </a:ext>
                </a:extLst>
              </p:cNvPr>
              <p:cNvSpPr txBox="1"/>
              <p:nvPr/>
            </p:nvSpPr>
            <p:spPr>
              <a:xfrm>
                <a:off x="4276912" y="1117070"/>
                <a:ext cx="3832716" cy="968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 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GB" sz="240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i="1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chemeClr val="accent6">
                                      <a:lumMod val="40000"/>
                                      <a:lumOff val="6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d>
                            <m:dPr>
                              <m:ctrlP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𝑑𝑦</m:t>
                          </m:r>
                        </m:e>
                      </m:nary>
                    </m:oMath>
                  </m:oMathPara>
                </a14:m>
                <a:endParaRPr lang="en-GB" sz="2400" b="0" i="1" dirty="0">
                  <a:solidFill>
                    <a:srgbClr val="FFFF00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CEC6EEA-68C3-D14D-85BC-B4652F373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912" y="1117070"/>
                <a:ext cx="3832716" cy="968598"/>
              </a:xfrm>
              <a:prstGeom prst="rect">
                <a:avLst/>
              </a:prstGeom>
              <a:blipFill>
                <a:blip r:embed="rId7"/>
                <a:stretch>
                  <a:fillRect l="-2310" t="-155844" r="-1980" b="-216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DC99B34-B037-EC4B-9DCA-556692191015}"/>
                  </a:ext>
                </a:extLst>
              </p:cNvPr>
              <p:cNvSpPr/>
              <p:nvPr/>
            </p:nvSpPr>
            <p:spPr>
              <a:xfrm>
                <a:off x="5064457" y="2187994"/>
                <a:ext cx="144033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⊗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2DC99B34-B037-EC4B-9DCA-556692191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4457" y="2187994"/>
                <a:ext cx="1440331" cy="461665"/>
              </a:xfrm>
              <a:prstGeom prst="rect">
                <a:avLst/>
              </a:prstGeom>
              <a:blipFill>
                <a:blip r:embed="rId8"/>
                <a:stretch>
                  <a:fillRect b="-15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F5177B-0647-BF44-AE36-E30A0F3590F8}"/>
                  </a:ext>
                </a:extLst>
              </p:cNvPr>
              <p:cNvSpPr/>
              <p:nvPr/>
            </p:nvSpPr>
            <p:spPr>
              <a:xfrm>
                <a:off x="7994327" y="3198167"/>
                <a:ext cx="27685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F8F5177B-0647-BF44-AE36-E30A0F359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4327" y="3198167"/>
                <a:ext cx="2768578" cy="461665"/>
              </a:xfrm>
              <a:prstGeom prst="rect">
                <a:avLst/>
              </a:prstGeom>
              <a:blipFill>
                <a:blip r:embed="rId9"/>
                <a:stretch>
                  <a:fillRect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9E7F1F1-6D97-6948-AF4D-CA1B509585F0}"/>
                  </a:ext>
                </a:extLst>
              </p14:cNvPr>
              <p14:cNvContentPartPr/>
              <p14:nvPr/>
            </p14:nvContentPartPr>
            <p14:xfrm>
              <a:off x="7801598" y="3055093"/>
              <a:ext cx="3114000" cy="9910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9E7F1F1-6D97-6948-AF4D-CA1B509585F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792958" y="3046453"/>
                <a:ext cx="3131640" cy="1008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4597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drawProgress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91E3B-1906-7946-A939-DAA89ED20C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First let us look at  the sampling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en-GB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3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sz="3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91E3B-1906-7946-A939-DAA89ED20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11" t="-17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96C4E-DD34-3848-824E-9B9B5706DB00}"/>
                  </a:ext>
                </a:extLst>
              </p:cNvPr>
              <p:cNvSpPr/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96C4E-DD34-3848-824E-9B9B5706D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41CF61-AB34-234E-ACD4-1361A80F5D76}"/>
              </a:ext>
            </a:extLst>
          </p:cNvPr>
          <p:cNvCxnSpPr/>
          <p:nvPr/>
        </p:nvCxnSpPr>
        <p:spPr>
          <a:xfrm>
            <a:off x="866387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DF88FC-D04F-AD40-90B2-3A9517C25206}"/>
              </a:ext>
            </a:extLst>
          </p:cNvPr>
          <p:cNvCxnSpPr>
            <a:cxnSpLocks/>
          </p:cNvCxnSpPr>
          <p:nvPr/>
        </p:nvCxnSpPr>
        <p:spPr>
          <a:xfrm flipV="1">
            <a:off x="1018787" y="966986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5E42A93-067C-C047-8F3F-7A52AA7F3D74}"/>
              </a:ext>
            </a:extLst>
          </p:cNvPr>
          <p:cNvGrpSpPr/>
          <p:nvPr/>
        </p:nvGrpSpPr>
        <p:grpSpPr>
          <a:xfrm>
            <a:off x="674577" y="2280470"/>
            <a:ext cx="4030577" cy="1002710"/>
            <a:chOff x="4529891" y="1460755"/>
            <a:chExt cx="4030577" cy="100271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14BA02-6DAC-9E4B-9F77-5B9FE3A758AC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91" y="2463465"/>
              <a:ext cx="4030577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BB7055-5202-494C-9DD6-AF8FEFE91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81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FDE27A-F0DA-8040-9384-7D3866B1B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682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6D639C-B16C-4143-9256-356F71C58A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83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0F7A5A-450E-BC43-86B2-1AAE027CB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84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10F245-DC83-CA40-9D27-52341F003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85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09C592-A205-6146-B22C-E637F0D24265}"/>
                  </a:ext>
                </a:extLst>
              </p:cNvPr>
              <p:cNvSpPr txBox="1"/>
              <p:nvPr/>
            </p:nvSpPr>
            <p:spPr>
              <a:xfrm>
                <a:off x="4153143" y="2141970"/>
                <a:ext cx="551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09C592-A205-6146-B22C-E637F0D24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143" y="2141970"/>
                <a:ext cx="551241" cy="276999"/>
              </a:xfrm>
              <a:prstGeom prst="rect">
                <a:avLst/>
              </a:prstGeom>
              <a:blipFill>
                <a:blip r:embed="rId4"/>
                <a:stretch>
                  <a:fillRect l="-1363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FEE324-DE96-8145-AA24-AECB27400077}"/>
                  </a:ext>
                </a:extLst>
              </p:cNvPr>
              <p:cNvSpPr txBox="1"/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FEE324-DE96-8145-AA24-AECB2740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blipFill>
                <a:blip r:embed="rId5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80BAF2-EBEA-544D-BFF4-16336A0BDBE3}"/>
              </a:ext>
            </a:extLst>
          </p:cNvPr>
          <p:cNvCxnSpPr/>
          <p:nvPr/>
        </p:nvCxnSpPr>
        <p:spPr>
          <a:xfrm>
            <a:off x="6674256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649E87-B418-F949-A728-9CC6F001A261}"/>
              </a:ext>
            </a:extLst>
          </p:cNvPr>
          <p:cNvCxnSpPr>
            <a:cxnSpLocks/>
          </p:cNvCxnSpPr>
          <p:nvPr/>
        </p:nvCxnSpPr>
        <p:spPr>
          <a:xfrm flipV="1">
            <a:off x="6826656" y="966986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B3B3F-F066-3345-886C-96BB2F45079D}"/>
              </a:ext>
            </a:extLst>
          </p:cNvPr>
          <p:cNvGrpSpPr/>
          <p:nvPr/>
        </p:nvGrpSpPr>
        <p:grpSpPr>
          <a:xfrm>
            <a:off x="6393074" y="2296238"/>
            <a:ext cx="5034977" cy="1002710"/>
            <a:chOff x="4529891" y="1460755"/>
            <a:chExt cx="4030577" cy="10027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3434BE-D519-6648-94A7-1D051046B6B6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91" y="2463465"/>
              <a:ext cx="4030577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ACE1AC-1784-7A4D-92BC-6CB39C8D7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81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F9CB81-52FE-F24B-91EB-E7C28F2A0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682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2017B9-88F1-0040-A55A-F76898785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83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6D5E6-4E19-8143-8939-EF91236FB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84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527A79-58E5-8146-A7B1-DDA1C45AC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85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9C6D82-B73D-114C-B5C4-0FF89D329156}"/>
                  </a:ext>
                </a:extLst>
              </p:cNvPr>
              <p:cNvSpPr txBox="1"/>
              <p:nvPr/>
            </p:nvSpPr>
            <p:spPr>
              <a:xfrm>
                <a:off x="10818348" y="2003470"/>
                <a:ext cx="5548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9C6D82-B73D-114C-B5C4-0FF89D329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348" y="2003470"/>
                <a:ext cx="554895" cy="276999"/>
              </a:xfrm>
              <a:prstGeom prst="rect">
                <a:avLst/>
              </a:prstGeom>
              <a:blipFill>
                <a:blip r:embed="rId6"/>
                <a:stretch>
                  <a:fillRect l="-1136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947374-9C2D-6342-BDE2-204B8E32AD22}"/>
                  </a:ext>
                </a:extLst>
              </p:cNvPr>
              <p:cNvSpPr txBox="1"/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947374-9C2D-6342-BDE2-204B8E32A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blipFill>
                <a:blip r:embed="rId7"/>
                <a:stretch>
                  <a:fillRect l="-42857" r="-4285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859904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91E3B-1906-7946-A939-DAA89ED20C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First let us look at  the sampling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en-GB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3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sz="3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91E3B-1906-7946-A939-DAA89ED20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11" t="-17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96C4E-DD34-3848-824E-9B9B5706DB00}"/>
                  </a:ext>
                </a:extLst>
              </p:cNvPr>
              <p:cNvSpPr/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96C4E-DD34-3848-824E-9B9B5706D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41CF61-AB34-234E-ACD4-1361A80F5D76}"/>
              </a:ext>
            </a:extLst>
          </p:cNvPr>
          <p:cNvCxnSpPr/>
          <p:nvPr/>
        </p:nvCxnSpPr>
        <p:spPr>
          <a:xfrm>
            <a:off x="866387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DF88FC-D04F-AD40-90B2-3A9517C25206}"/>
              </a:ext>
            </a:extLst>
          </p:cNvPr>
          <p:cNvCxnSpPr>
            <a:cxnSpLocks/>
          </p:cNvCxnSpPr>
          <p:nvPr/>
        </p:nvCxnSpPr>
        <p:spPr>
          <a:xfrm flipV="1">
            <a:off x="1018787" y="966986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5E42A93-067C-C047-8F3F-7A52AA7F3D74}"/>
              </a:ext>
            </a:extLst>
          </p:cNvPr>
          <p:cNvGrpSpPr/>
          <p:nvPr/>
        </p:nvGrpSpPr>
        <p:grpSpPr>
          <a:xfrm>
            <a:off x="762012" y="2274076"/>
            <a:ext cx="2912684" cy="1002710"/>
            <a:chOff x="4529891" y="1460755"/>
            <a:chExt cx="4030577" cy="100271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14BA02-6DAC-9E4B-9F77-5B9FE3A758AC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91" y="2463465"/>
              <a:ext cx="4030577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BB7055-5202-494C-9DD6-AF8FEFE91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81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FDE27A-F0DA-8040-9384-7D3866B1B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682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6D639C-B16C-4143-9256-356F71C58A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83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0F7A5A-450E-BC43-86B2-1AAE027CB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84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10F245-DC83-CA40-9D27-52341F003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85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09C592-A205-6146-B22C-E637F0D24265}"/>
                  </a:ext>
                </a:extLst>
              </p:cNvPr>
              <p:cNvSpPr txBox="1"/>
              <p:nvPr/>
            </p:nvSpPr>
            <p:spPr>
              <a:xfrm>
                <a:off x="4153143" y="2141970"/>
                <a:ext cx="551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09C592-A205-6146-B22C-E637F0D24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143" y="2141970"/>
                <a:ext cx="551241" cy="276999"/>
              </a:xfrm>
              <a:prstGeom prst="rect">
                <a:avLst/>
              </a:prstGeom>
              <a:blipFill>
                <a:blip r:embed="rId4"/>
                <a:stretch>
                  <a:fillRect l="-1363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FEE324-DE96-8145-AA24-AECB27400077}"/>
                  </a:ext>
                </a:extLst>
              </p:cNvPr>
              <p:cNvSpPr txBox="1"/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FEE324-DE96-8145-AA24-AECB2740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blipFill>
                <a:blip r:embed="rId5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80BAF2-EBEA-544D-BFF4-16336A0BDBE3}"/>
              </a:ext>
            </a:extLst>
          </p:cNvPr>
          <p:cNvCxnSpPr/>
          <p:nvPr/>
        </p:nvCxnSpPr>
        <p:spPr>
          <a:xfrm>
            <a:off x="6674256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649E87-B418-F949-A728-9CC6F001A261}"/>
              </a:ext>
            </a:extLst>
          </p:cNvPr>
          <p:cNvCxnSpPr>
            <a:cxnSpLocks/>
          </p:cNvCxnSpPr>
          <p:nvPr/>
        </p:nvCxnSpPr>
        <p:spPr>
          <a:xfrm flipV="1">
            <a:off x="6826656" y="966986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B3B3F-F066-3345-886C-96BB2F45079D}"/>
              </a:ext>
            </a:extLst>
          </p:cNvPr>
          <p:cNvGrpSpPr/>
          <p:nvPr/>
        </p:nvGrpSpPr>
        <p:grpSpPr>
          <a:xfrm>
            <a:off x="6328247" y="2289435"/>
            <a:ext cx="5798926" cy="1002710"/>
            <a:chOff x="4529891" y="1460755"/>
            <a:chExt cx="4030577" cy="10027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3434BE-D519-6648-94A7-1D051046B6B6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91" y="2463465"/>
              <a:ext cx="4030577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ACE1AC-1784-7A4D-92BC-6CB39C8D7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81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F9CB81-52FE-F24B-91EB-E7C28F2A0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682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2017B9-88F1-0040-A55A-F76898785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83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6D5E6-4E19-8143-8939-EF91236FB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84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527A79-58E5-8146-A7B1-DDA1C45AC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85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9C6D82-B73D-114C-B5C4-0FF89D329156}"/>
                  </a:ext>
                </a:extLst>
              </p:cNvPr>
              <p:cNvSpPr txBox="1"/>
              <p:nvPr/>
            </p:nvSpPr>
            <p:spPr>
              <a:xfrm>
                <a:off x="10818348" y="2003470"/>
                <a:ext cx="5548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9C6D82-B73D-114C-B5C4-0FF89D329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348" y="2003470"/>
                <a:ext cx="554895" cy="276999"/>
              </a:xfrm>
              <a:prstGeom prst="rect">
                <a:avLst/>
              </a:prstGeom>
              <a:blipFill>
                <a:blip r:embed="rId6"/>
                <a:stretch>
                  <a:fillRect l="-1136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947374-9C2D-6342-BDE2-204B8E32AD22}"/>
                  </a:ext>
                </a:extLst>
              </p:cNvPr>
              <p:cNvSpPr txBox="1"/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947374-9C2D-6342-BDE2-204B8E32A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blipFill>
                <a:blip r:embed="rId7"/>
                <a:stretch>
                  <a:fillRect l="-42857" r="-4285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844024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91E3B-1906-7946-A939-DAA89ED20C8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First let us look at  the sampling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36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GB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6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GB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⟺</m:t>
                        </m:r>
                        <m:r>
                          <a:rPr lang="en-GB" sz="36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GB" sz="36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GB" sz="3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6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sz="36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1191E3B-1906-7946-A939-DAA89ED20C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11" t="-1786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96C4E-DD34-3848-824E-9B9B5706DB00}"/>
                  </a:ext>
                </a:extLst>
              </p:cNvPr>
              <p:cNvSpPr/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7496C4E-DD34-3848-824E-9B9B5706DB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  <a:blipFill>
                <a:blip r:embed="rId3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41CF61-AB34-234E-ACD4-1361A80F5D76}"/>
              </a:ext>
            </a:extLst>
          </p:cNvPr>
          <p:cNvCxnSpPr/>
          <p:nvPr/>
        </p:nvCxnSpPr>
        <p:spPr>
          <a:xfrm>
            <a:off x="866387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CDF88FC-D04F-AD40-90B2-3A9517C25206}"/>
              </a:ext>
            </a:extLst>
          </p:cNvPr>
          <p:cNvCxnSpPr>
            <a:cxnSpLocks/>
          </p:cNvCxnSpPr>
          <p:nvPr/>
        </p:nvCxnSpPr>
        <p:spPr>
          <a:xfrm flipV="1">
            <a:off x="1018787" y="966986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55E42A93-067C-C047-8F3F-7A52AA7F3D74}"/>
              </a:ext>
            </a:extLst>
          </p:cNvPr>
          <p:cNvGrpSpPr/>
          <p:nvPr/>
        </p:nvGrpSpPr>
        <p:grpSpPr>
          <a:xfrm>
            <a:off x="574345" y="2287976"/>
            <a:ext cx="5115243" cy="1002710"/>
            <a:chOff x="4529891" y="1460755"/>
            <a:chExt cx="4030577" cy="1002710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14BA02-6DAC-9E4B-9F77-5B9FE3A758AC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91" y="2463465"/>
              <a:ext cx="4030577" cy="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BBB7055-5202-494C-9DD6-AF8FEFE918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81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FDE27A-F0DA-8040-9384-7D3866B1BC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682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6D639C-B16C-4143-9256-356F71C58AA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83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40F7A5A-450E-BC43-86B2-1AAE027CB4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84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BD10F245-DC83-CA40-9D27-52341F0035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850" y="1460755"/>
              <a:ext cx="0" cy="1002710"/>
            </a:xfrm>
            <a:prstGeom prst="line">
              <a:avLst/>
            </a:prstGeom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09C592-A205-6146-B22C-E637F0D24265}"/>
                  </a:ext>
                </a:extLst>
              </p:cNvPr>
              <p:cNvSpPr txBox="1"/>
              <p:nvPr/>
            </p:nvSpPr>
            <p:spPr>
              <a:xfrm>
                <a:off x="4153143" y="2141970"/>
                <a:ext cx="5512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b="0" i="1" smtClean="0">
                              <a:solidFill>
                                <a:schemeClr val="accent6">
                                  <a:lumMod val="40000"/>
                                  <a:lumOff val="6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4F09C592-A205-6146-B22C-E637F0D242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3143" y="2141970"/>
                <a:ext cx="551241" cy="276999"/>
              </a:xfrm>
              <a:prstGeom prst="rect">
                <a:avLst/>
              </a:prstGeom>
              <a:blipFill>
                <a:blip r:embed="rId4"/>
                <a:stretch>
                  <a:fillRect l="-13636" b="-36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FEE324-DE96-8145-AA24-AECB27400077}"/>
                  </a:ext>
                </a:extLst>
              </p:cNvPr>
              <p:cNvSpPr txBox="1"/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FEE324-DE96-8145-AA24-AECB274000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blipFill>
                <a:blip r:embed="rId5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80BAF2-EBEA-544D-BFF4-16336A0BDBE3}"/>
              </a:ext>
            </a:extLst>
          </p:cNvPr>
          <p:cNvCxnSpPr/>
          <p:nvPr/>
        </p:nvCxnSpPr>
        <p:spPr>
          <a:xfrm>
            <a:off x="6674256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1649E87-B418-F949-A728-9CC6F001A261}"/>
              </a:ext>
            </a:extLst>
          </p:cNvPr>
          <p:cNvCxnSpPr>
            <a:cxnSpLocks/>
          </p:cNvCxnSpPr>
          <p:nvPr/>
        </p:nvCxnSpPr>
        <p:spPr>
          <a:xfrm flipV="1">
            <a:off x="6826656" y="966986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3CB3B3F-F066-3345-886C-96BB2F45079D}"/>
              </a:ext>
            </a:extLst>
          </p:cNvPr>
          <p:cNvGrpSpPr/>
          <p:nvPr/>
        </p:nvGrpSpPr>
        <p:grpSpPr>
          <a:xfrm>
            <a:off x="6584907" y="2274076"/>
            <a:ext cx="2834924" cy="1002710"/>
            <a:chOff x="4529891" y="1460755"/>
            <a:chExt cx="4030577" cy="100271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23434BE-D519-6648-94A7-1D051046B6B6}"/>
                </a:ext>
              </a:extLst>
            </p:cNvPr>
            <p:cNvCxnSpPr>
              <a:cxnSpLocks/>
            </p:cNvCxnSpPr>
            <p:nvPr/>
          </p:nvCxnSpPr>
          <p:spPr>
            <a:xfrm>
              <a:off x="4529891" y="2463465"/>
              <a:ext cx="4030577" cy="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58ACE1AC-1784-7A4D-92BC-6CB39C8D78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8081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F9CB81-52FE-F24B-91EB-E7C28F2A05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4682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F72017B9-88F1-0040-A55A-F76898785A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1283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0A6D5E6-4E19-8143-8939-EF91236FB8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884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0527A79-58E5-8146-A7B1-DDA1C45AC53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44850" y="1460755"/>
              <a:ext cx="0" cy="1002710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9C6D82-B73D-114C-B5C4-0FF89D329156}"/>
                  </a:ext>
                </a:extLst>
              </p:cNvPr>
              <p:cNvSpPr txBox="1"/>
              <p:nvPr/>
            </p:nvSpPr>
            <p:spPr>
              <a:xfrm>
                <a:off x="10818348" y="2003470"/>
                <a:ext cx="5548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99C6D82-B73D-114C-B5C4-0FF89D329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18348" y="2003470"/>
                <a:ext cx="554895" cy="276999"/>
              </a:xfrm>
              <a:prstGeom prst="rect">
                <a:avLst/>
              </a:prstGeom>
              <a:blipFill>
                <a:blip r:embed="rId6"/>
                <a:stretch>
                  <a:fillRect l="-1136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947374-9C2D-6342-BDE2-204B8E32AD22}"/>
                  </a:ext>
                </a:extLst>
              </p:cNvPr>
              <p:cNvSpPr txBox="1"/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1947374-9C2D-6342-BDE2-204B8E32A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blipFill>
                <a:blip r:embed="rId7"/>
                <a:stretch>
                  <a:fillRect l="-42857" r="-4285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099803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335BCC-3408-324C-939D-77C9A12398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Then, the reconstruction kernel </a:t>
                </a:r>
                <a14:m>
                  <m:oMath xmlns:m="http://schemas.openxmlformats.org/officeDocument/2006/math"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GB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335BCC-3408-324C-939D-77C9A1239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11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602544-217D-B54E-A4C8-A3619A4D876F}"/>
              </a:ext>
            </a:extLst>
          </p:cNvPr>
          <p:cNvCxnSpPr/>
          <p:nvPr/>
        </p:nvCxnSpPr>
        <p:spPr>
          <a:xfrm>
            <a:off x="866387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C9953C-4EAF-1347-A283-CF9B037FAB87}"/>
              </a:ext>
            </a:extLst>
          </p:cNvPr>
          <p:cNvCxnSpPr>
            <a:cxnSpLocks/>
          </p:cNvCxnSpPr>
          <p:nvPr/>
        </p:nvCxnSpPr>
        <p:spPr>
          <a:xfrm flipV="1">
            <a:off x="3339236" y="1105485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279C9-2D6C-0E4E-8132-D228E10C98F2}"/>
                  </a:ext>
                </a:extLst>
              </p:cNvPr>
              <p:cNvSpPr txBox="1"/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279C9-2D6C-0E4E-8132-D228E10C9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blipFill>
                <a:blip r:embed="rId3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E5F136-8F70-5C4C-AE7C-9211F65E3E6F}"/>
              </a:ext>
            </a:extLst>
          </p:cNvPr>
          <p:cNvCxnSpPr/>
          <p:nvPr/>
        </p:nvCxnSpPr>
        <p:spPr>
          <a:xfrm>
            <a:off x="6674256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D1118C-211C-7440-8CBD-C4A085F58090}"/>
              </a:ext>
            </a:extLst>
          </p:cNvPr>
          <p:cNvCxnSpPr>
            <a:cxnSpLocks/>
          </p:cNvCxnSpPr>
          <p:nvPr/>
        </p:nvCxnSpPr>
        <p:spPr>
          <a:xfrm flipV="1">
            <a:off x="9301291" y="966985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EBEDD-0551-8B4C-B353-096F88ED916A}"/>
                  </a:ext>
                </a:extLst>
              </p:cNvPr>
              <p:cNvSpPr txBox="1"/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EBEDD-0551-8B4C-B353-096F88ED9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blipFill>
                <a:blip r:embed="rId4"/>
                <a:stretch>
                  <a:fillRect l="-42857" r="-4285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1E4045-52CF-6B40-9D27-7642BF77BA37}"/>
                  </a:ext>
                </a:extLst>
              </p:cNvPr>
              <p:cNvSpPr/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1E4045-52CF-6B40-9D27-7642BF77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DDBEFD79-D9B5-894C-AEE3-C6763885A949}"/>
              </a:ext>
            </a:extLst>
          </p:cNvPr>
          <p:cNvSpPr/>
          <p:nvPr/>
        </p:nvSpPr>
        <p:spPr>
          <a:xfrm>
            <a:off x="2647063" y="2234991"/>
            <a:ext cx="1473863" cy="1052222"/>
          </a:xfrm>
          <a:custGeom>
            <a:avLst/>
            <a:gdLst>
              <a:gd name="connsiteX0" fmla="*/ 0 w 1624264"/>
              <a:gd name="connsiteY0" fmla="*/ 1185212 h 1185212"/>
              <a:gd name="connsiteX1" fmla="*/ 421106 w 1624264"/>
              <a:gd name="connsiteY1" fmla="*/ 920517 h 1185212"/>
              <a:gd name="connsiteX2" fmla="*/ 782053 w 1624264"/>
              <a:gd name="connsiteY2" fmla="*/ 101 h 1185212"/>
              <a:gd name="connsiteX3" fmla="*/ 1161048 w 1624264"/>
              <a:gd name="connsiteY3" fmla="*/ 980675 h 1185212"/>
              <a:gd name="connsiteX4" fmla="*/ 1624264 w 1624264"/>
              <a:gd name="connsiteY4" fmla="*/ 1149117 h 11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264" h="1185212">
                <a:moveTo>
                  <a:pt x="0" y="1185212"/>
                </a:moveTo>
                <a:cubicBezTo>
                  <a:pt x="145382" y="1151623"/>
                  <a:pt x="290764" y="1118035"/>
                  <a:pt x="421106" y="920517"/>
                </a:cubicBezTo>
                <a:cubicBezTo>
                  <a:pt x="551448" y="722999"/>
                  <a:pt x="658729" y="-9925"/>
                  <a:pt x="782053" y="101"/>
                </a:cubicBezTo>
                <a:cubicBezTo>
                  <a:pt x="905377" y="10127"/>
                  <a:pt x="1020679" y="789172"/>
                  <a:pt x="1161048" y="980675"/>
                </a:cubicBezTo>
                <a:cubicBezTo>
                  <a:pt x="1301417" y="1172178"/>
                  <a:pt x="1462840" y="1160647"/>
                  <a:pt x="1624264" y="11491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369916D-44EE-534C-8FC9-11E66856D0AA}"/>
              </a:ext>
            </a:extLst>
          </p:cNvPr>
          <p:cNvSpPr/>
          <p:nvPr/>
        </p:nvSpPr>
        <p:spPr>
          <a:xfrm>
            <a:off x="8852765" y="2200238"/>
            <a:ext cx="932958" cy="1052222"/>
          </a:xfrm>
          <a:custGeom>
            <a:avLst/>
            <a:gdLst>
              <a:gd name="connsiteX0" fmla="*/ 0 w 1624264"/>
              <a:gd name="connsiteY0" fmla="*/ 1185212 h 1185212"/>
              <a:gd name="connsiteX1" fmla="*/ 421106 w 1624264"/>
              <a:gd name="connsiteY1" fmla="*/ 920517 h 1185212"/>
              <a:gd name="connsiteX2" fmla="*/ 782053 w 1624264"/>
              <a:gd name="connsiteY2" fmla="*/ 101 h 1185212"/>
              <a:gd name="connsiteX3" fmla="*/ 1161048 w 1624264"/>
              <a:gd name="connsiteY3" fmla="*/ 980675 h 1185212"/>
              <a:gd name="connsiteX4" fmla="*/ 1624264 w 1624264"/>
              <a:gd name="connsiteY4" fmla="*/ 1149117 h 11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264" h="1185212">
                <a:moveTo>
                  <a:pt x="0" y="1185212"/>
                </a:moveTo>
                <a:cubicBezTo>
                  <a:pt x="145382" y="1151623"/>
                  <a:pt x="290764" y="1118035"/>
                  <a:pt x="421106" y="920517"/>
                </a:cubicBezTo>
                <a:cubicBezTo>
                  <a:pt x="551448" y="722999"/>
                  <a:pt x="658729" y="-9925"/>
                  <a:pt x="782053" y="101"/>
                </a:cubicBezTo>
                <a:cubicBezTo>
                  <a:pt x="905377" y="10127"/>
                  <a:pt x="1020679" y="789172"/>
                  <a:pt x="1161048" y="980675"/>
                </a:cubicBezTo>
                <a:cubicBezTo>
                  <a:pt x="1301417" y="1172178"/>
                  <a:pt x="1462840" y="1160647"/>
                  <a:pt x="1624264" y="114911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AA4C1-21BA-C744-9274-50E67026912B}"/>
                  </a:ext>
                </a:extLst>
              </p:cNvPr>
              <p:cNvSpPr txBox="1"/>
              <p:nvPr/>
            </p:nvSpPr>
            <p:spPr>
              <a:xfrm>
                <a:off x="3383994" y="1909339"/>
                <a:ext cx="520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AA4C1-21BA-C744-9274-50E67026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94" y="1909339"/>
                <a:ext cx="520720" cy="276999"/>
              </a:xfrm>
              <a:prstGeom prst="rect">
                <a:avLst/>
              </a:prstGeom>
              <a:blipFill>
                <a:blip r:embed="rId6"/>
                <a:stretch>
                  <a:fillRect l="-7143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5A1A3-6DBF-2441-BB73-A446856FFA69}"/>
                  </a:ext>
                </a:extLst>
              </p:cNvPr>
              <p:cNvSpPr txBox="1"/>
              <p:nvPr/>
            </p:nvSpPr>
            <p:spPr>
              <a:xfrm>
                <a:off x="9319244" y="1770841"/>
                <a:ext cx="520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5A1A3-6DBF-2441-BB73-A446856FF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244" y="1770841"/>
                <a:ext cx="520142" cy="276999"/>
              </a:xfrm>
              <a:prstGeom prst="rect">
                <a:avLst/>
              </a:prstGeom>
              <a:blipFill>
                <a:blip r:embed="rId7"/>
                <a:stretch>
                  <a:fillRect l="-952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472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79ED5-184B-FA42-A883-1692DED40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Putting it all together … on paper</a:t>
            </a:r>
          </a:p>
        </p:txBody>
      </p:sp>
    </p:spTree>
    <p:extLst>
      <p:ext uri="{BB962C8B-B14F-4D97-AF65-F5344CB8AC3E}">
        <p14:creationId xmlns:p14="http://schemas.microsoft.com/office/powerpoint/2010/main" val="189606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335BCC-3408-324C-939D-77C9A12398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Then, the reconstruction kernel </a:t>
                </a:r>
                <a14:m>
                  <m:oMath xmlns:m="http://schemas.openxmlformats.org/officeDocument/2006/math"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GB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335BCC-3408-324C-939D-77C9A1239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11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602544-217D-B54E-A4C8-A3619A4D876F}"/>
              </a:ext>
            </a:extLst>
          </p:cNvPr>
          <p:cNvCxnSpPr/>
          <p:nvPr/>
        </p:nvCxnSpPr>
        <p:spPr>
          <a:xfrm>
            <a:off x="866387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C9953C-4EAF-1347-A283-CF9B037FAB87}"/>
              </a:ext>
            </a:extLst>
          </p:cNvPr>
          <p:cNvCxnSpPr>
            <a:cxnSpLocks/>
          </p:cNvCxnSpPr>
          <p:nvPr/>
        </p:nvCxnSpPr>
        <p:spPr>
          <a:xfrm flipV="1">
            <a:off x="3339236" y="1105485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279C9-2D6C-0E4E-8132-D228E10C98F2}"/>
                  </a:ext>
                </a:extLst>
              </p:cNvPr>
              <p:cNvSpPr txBox="1"/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279C9-2D6C-0E4E-8132-D228E10C9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blipFill>
                <a:blip r:embed="rId3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E5F136-8F70-5C4C-AE7C-9211F65E3E6F}"/>
              </a:ext>
            </a:extLst>
          </p:cNvPr>
          <p:cNvCxnSpPr/>
          <p:nvPr/>
        </p:nvCxnSpPr>
        <p:spPr>
          <a:xfrm>
            <a:off x="6674256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D1118C-211C-7440-8CBD-C4A085F58090}"/>
              </a:ext>
            </a:extLst>
          </p:cNvPr>
          <p:cNvCxnSpPr>
            <a:cxnSpLocks/>
          </p:cNvCxnSpPr>
          <p:nvPr/>
        </p:nvCxnSpPr>
        <p:spPr>
          <a:xfrm flipV="1">
            <a:off x="9301291" y="966985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EBEDD-0551-8B4C-B353-096F88ED916A}"/>
                  </a:ext>
                </a:extLst>
              </p:cNvPr>
              <p:cNvSpPr txBox="1"/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EBEDD-0551-8B4C-B353-096F88ED9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blipFill>
                <a:blip r:embed="rId4"/>
                <a:stretch>
                  <a:fillRect l="-42857" r="-4285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1E4045-52CF-6B40-9D27-7642BF77BA37}"/>
                  </a:ext>
                </a:extLst>
              </p:cNvPr>
              <p:cNvSpPr/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1E4045-52CF-6B40-9D27-7642BF77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DDBEFD79-D9B5-894C-AEE3-C6763885A949}"/>
              </a:ext>
            </a:extLst>
          </p:cNvPr>
          <p:cNvSpPr/>
          <p:nvPr/>
        </p:nvSpPr>
        <p:spPr>
          <a:xfrm>
            <a:off x="2039348" y="2217614"/>
            <a:ext cx="2743419" cy="1052222"/>
          </a:xfrm>
          <a:custGeom>
            <a:avLst/>
            <a:gdLst>
              <a:gd name="connsiteX0" fmla="*/ 0 w 1624264"/>
              <a:gd name="connsiteY0" fmla="*/ 1185212 h 1185212"/>
              <a:gd name="connsiteX1" fmla="*/ 421106 w 1624264"/>
              <a:gd name="connsiteY1" fmla="*/ 920517 h 1185212"/>
              <a:gd name="connsiteX2" fmla="*/ 782053 w 1624264"/>
              <a:gd name="connsiteY2" fmla="*/ 101 h 1185212"/>
              <a:gd name="connsiteX3" fmla="*/ 1161048 w 1624264"/>
              <a:gd name="connsiteY3" fmla="*/ 980675 h 1185212"/>
              <a:gd name="connsiteX4" fmla="*/ 1624264 w 1624264"/>
              <a:gd name="connsiteY4" fmla="*/ 1149117 h 11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264" h="1185212">
                <a:moveTo>
                  <a:pt x="0" y="1185212"/>
                </a:moveTo>
                <a:cubicBezTo>
                  <a:pt x="145382" y="1151623"/>
                  <a:pt x="290764" y="1118035"/>
                  <a:pt x="421106" y="920517"/>
                </a:cubicBezTo>
                <a:cubicBezTo>
                  <a:pt x="551448" y="722999"/>
                  <a:pt x="658729" y="-9925"/>
                  <a:pt x="782053" y="101"/>
                </a:cubicBezTo>
                <a:cubicBezTo>
                  <a:pt x="905377" y="10127"/>
                  <a:pt x="1020679" y="789172"/>
                  <a:pt x="1161048" y="980675"/>
                </a:cubicBezTo>
                <a:cubicBezTo>
                  <a:pt x="1301417" y="1172178"/>
                  <a:pt x="1462840" y="1160647"/>
                  <a:pt x="1624264" y="11491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369916D-44EE-534C-8FC9-11E66856D0AA}"/>
              </a:ext>
            </a:extLst>
          </p:cNvPr>
          <p:cNvSpPr/>
          <p:nvPr/>
        </p:nvSpPr>
        <p:spPr>
          <a:xfrm>
            <a:off x="9059172" y="2210248"/>
            <a:ext cx="520143" cy="1052222"/>
          </a:xfrm>
          <a:custGeom>
            <a:avLst/>
            <a:gdLst>
              <a:gd name="connsiteX0" fmla="*/ 0 w 1624264"/>
              <a:gd name="connsiteY0" fmla="*/ 1185212 h 1185212"/>
              <a:gd name="connsiteX1" fmla="*/ 421106 w 1624264"/>
              <a:gd name="connsiteY1" fmla="*/ 920517 h 1185212"/>
              <a:gd name="connsiteX2" fmla="*/ 782053 w 1624264"/>
              <a:gd name="connsiteY2" fmla="*/ 101 h 1185212"/>
              <a:gd name="connsiteX3" fmla="*/ 1161048 w 1624264"/>
              <a:gd name="connsiteY3" fmla="*/ 980675 h 1185212"/>
              <a:gd name="connsiteX4" fmla="*/ 1624264 w 1624264"/>
              <a:gd name="connsiteY4" fmla="*/ 1149117 h 11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264" h="1185212">
                <a:moveTo>
                  <a:pt x="0" y="1185212"/>
                </a:moveTo>
                <a:cubicBezTo>
                  <a:pt x="145382" y="1151623"/>
                  <a:pt x="290764" y="1118035"/>
                  <a:pt x="421106" y="920517"/>
                </a:cubicBezTo>
                <a:cubicBezTo>
                  <a:pt x="551448" y="722999"/>
                  <a:pt x="658729" y="-9925"/>
                  <a:pt x="782053" y="101"/>
                </a:cubicBezTo>
                <a:cubicBezTo>
                  <a:pt x="905377" y="10127"/>
                  <a:pt x="1020679" y="789172"/>
                  <a:pt x="1161048" y="980675"/>
                </a:cubicBezTo>
                <a:cubicBezTo>
                  <a:pt x="1301417" y="1172178"/>
                  <a:pt x="1462840" y="1160647"/>
                  <a:pt x="1624264" y="114911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AA4C1-21BA-C744-9274-50E67026912B}"/>
                  </a:ext>
                </a:extLst>
              </p:cNvPr>
              <p:cNvSpPr txBox="1"/>
              <p:nvPr/>
            </p:nvSpPr>
            <p:spPr>
              <a:xfrm>
                <a:off x="3383994" y="1909339"/>
                <a:ext cx="520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AA4C1-21BA-C744-9274-50E67026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94" y="1909339"/>
                <a:ext cx="520720" cy="276999"/>
              </a:xfrm>
              <a:prstGeom prst="rect">
                <a:avLst/>
              </a:prstGeom>
              <a:blipFill>
                <a:blip r:embed="rId6"/>
                <a:stretch>
                  <a:fillRect l="-7143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5A1A3-6DBF-2441-BB73-A446856FFA69}"/>
                  </a:ext>
                </a:extLst>
              </p:cNvPr>
              <p:cNvSpPr txBox="1"/>
              <p:nvPr/>
            </p:nvSpPr>
            <p:spPr>
              <a:xfrm>
                <a:off x="9319244" y="1770841"/>
                <a:ext cx="520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5A1A3-6DBF-2441-BB73-A446856FF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244" y="1770841"/>
                <a:ext cx="520142" cy="276999"/>
              </a:xfrm>
              <a:prstGeom prst="rect">
                <a:avLst/>
              </a:prstGeom>
              <a:blipFill>
                <a:blip r:embed="rId7"/>
                <a:stretch>
                  <a:fillRect l="-952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739581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335BCC-3408-324C-939D-77C9A12398AC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Then, the reconstruction kernel </a:t>
                </a:r>
                <a14:m>
                  <m:oMath xmlns:m="http://schemas.openxmlformats.org/officeDocument/2006/math"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GB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3200" b="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r>
                      <a:rPr lang="en-GB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GB" sz="3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𝜉</m:t>
                    </m:r>
                    <m:r>
                      <a:rPr lang="en-GB" sz="3200" b="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6335BCC-3408-324C-939D-77C9A12398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611" t="-3571" b="-23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25602544-217D-B54E-A4C8-A3619A4D876F}"/>
              </a:ext>
            </a:extLst>
          </p:cNvPr>
          <p:cNvCxnSpPr/>
          <p:nvPr/>
        </p:nvCxnSpPr>
        <p:spPr>
          <a:xfrm>
            <a:off x="866387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AC9953C-4EAF-1347-A283-CF9B037FAB87}"/>
              </a:ext>
            </a:extLst>
          </p:cNvPr>
          <p:cNvCxnSpPr>
            <a:cxnSpLocks/>
          </p:cNvCxnSpPr>
          <p:nvPr/>
        </p:nvCxnSpPr>
        <p:spPr>
          <a:xfrm flipV="1">
            <a:off x="3339236" y="1105485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279C9-2D6C-0E4E-8132-D228E10C98F2}"/>
                  </a:ext>
                </a:extLst>
              </p:cNvPr>
              <p:cNvSpPr txBox="1"/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96279C9-2D6C-0E4E-8132-D228E10C9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268" y="3315012"/>
                <a:ext cx="183320" cy="276999"/>
              </a:xfrm>
              <a:prstGeom prst="rect">
                <a:avLst/>
              </a:prstGeom>
              <a:blipFill>
                <a:blip r:embed="rId3"/>
                <a:stretch>
                  <a:fillRect l="-13333" r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03E5F136-8F70-5C4C-AE7C-9211F65E3E6F}"/>
              </a:ext>
            </a:extLst>
          </p:cNvPr>
          <p:cNvCxnSpPr/>
          <p:nvPr/>
        </p:nvCxnSpPr>
        <p:spPr>
          <a:xfrm>
            <a:off x="6674256" y="3301112"/>
            <a:ext cx="503521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FD1118C-211C-7440-8CBD-C4A085F58090}"/>
              </a:ext>
            </a:extLst>
          </p:cNvPr>
          <p:cNvCxnSpPr>
            <a:cxnSpLocks/>
          </p:cNvCxnSpPr>
          <p:nvPr/>
        </p:nvCxnSpPr>
        <p:spPr>
          <a:xfrm flipV="1">
            <a:off x="9301291" y="966985"/>
            <a:ext cx="0" cy="24865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EBEDD-0551-8B4C-B353-096F88ED916A}"/>
                  </a:ext>
                </a:extLst>
              </p:cNvPr>
              <p:cNvSpPr txBox="1"/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5AEBEDD-0551-8B4C-B353-096F88ED9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4137" y="3315012"/>
                <a:ext cx="172547" cy="276999"/>
              </a:xfrm>
              <a:prstGeom prst="rect">
                <a:avLst/>
              </a:prstGeom>
              <a:blipFill>
                <a:blip r:embed="rId4"/>
                <a:stretch>
                  <a:fillRect l="-42857" r="-42857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1E4045-52CF-6B40-9D27-7642BF77BA37}"/>
                  </a:ext>
                </a:extLst>
              </p:cNvPr>
              <p:cNvSpPr/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GB" sz="24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𝜉</m:t>
                      </m:r>
                      <m:r>
                        <a:rPr lang="en-GB" sz="24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071E4045-52CF-6B40-9D27-7642BF77BA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5012" y="4969916"/>
                <a:ext cx="2768578" cy="461665"/>
              </a:xfrm>
              <a:prstGeom prst="rect">
                <a:avLst/>
              </a:prstGeom>
              <a:blipFill>
                <a:blip r:embed="rId5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reeform 10">
            <a:extLst>
              <a:ext uri="{FF2B5EF4-FFF2-40B4-BE49-F238E27FC236}">
                <a16:creationId xmlns:a16="http://schemas.microsoft.com/office/drawing/2014/main" id="{DDBEFD79-D9B5-894C-AEE3-C6763885A949}"/>
              </a:ext>
            </a:extLst>
          </p:cNvPr>
          <p:cNvSpPr/>
          <p:nvPr/>
        </p:nvSpPr>
        <p:spPr>
          <a:xfrm>
            <a:off x="3174340" y="2234991"/>
            <a:ext cx="368158" cy="1052222"/>
          </a:xfrm>
          <a:custGeom>
            <a:avLst/>
            <a:gdLst>
              <a:gd name="connsiteX0" fmla="*/ 0 w 1624264"/>
              <a:gd name="connsiteY0" fmla="*/ 1185212 h 1185212"/>
              <a:gd name="connsiteX1" fmla="*/ 421106 w 1624264"/>
              <a:gd name="connsiteY1" fmla="*/ 920517 h 1185212"/>
              <a:gd name="connsiteX2" fmla="*/ 782053 w 1624264"/>
              <a:gd name="connsiteY2" fmla="*/ 101 h 1185212"/>
              <a:gd name="connsiteX3" fmla="*/ 1161048 w 1624264"/>
              <a:gd name="connsiteY3" fmla="*/ 980675 h 1185212"/>
              <a:gd name="connsiteX4" fmla="*/ 1624264 w 1624264"/>
              <a:gd name="connsiteY4" fmla="*/ 1149117 h 11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264" h="1185212">
                <a:moveTo>
                  <a:pt x="0" y="1185212"/>
                </a:moveTo>
                <a:cubicBezTo>
                  <a:pt x="145382" y="1151623"/>
                  <a:pt x="290764" y="1118035"/>
                  <a:pt x="421106" y="920517"/>
                </a:cubicBezTo>
                <a:cubicBezTo>
                  <a:pt x="551448" y="722999"/>
                  <a:pt x="658729" y="-9925"/>
                  <a:pt x="782053" y="101"/>
                </a:cubicBezTo>
                <a:cubicBezTo>
                  <a:pt x="905377" y="10127"/>
                  <a:pt x="1020679" y="789172"/>
                  <a:pt x="1161048" y="980675"/>
                </a:cubicBezTo>
                <a:cubicBezTo>
                  <a:pt x="1301417" y="1172178"/>
                  <a:pt x="1462840" y="1160647"/>
                  <a:pt x="1624264" y="114911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B369916D-44EE-534C-8FC9-11E66856D0AA}"/>
              </a:ext>
            </a:extLst>
          </p:cNvPr>
          <p:cNvSpPr/>
          <p:nvPr/>
        </p:nvSpPr>
        <p:spPr>
          <a:xfrm>
            <a:off x="7647711" y="2200238"/>
            <a:ext cx="3343066" cy="1052222"/>
          </a:xfrm>
          <a:custGeom>
            <a:avLst/>
            <a:gdLst>
              <a:gd name="connsiteX0" fmla="*/ 0 w 1624264"/>
              <a:gd name="connsiteY0" fmla="*/ 1185212 h 1185212"/>
              <a:gd name="connsiteX1" fmla="*/ 421106 w 1624264"/>
              <a:gd name="connsiteY1" fmla="*/ 920517 h 1185212"/>
              <a:gd name="connsiteX2" fmla="*/ 782053 w 1624264"/>
              <a:gd name="connsiteY2" fmla="*/ 101 h 1185212"/>
              <a:gd name="connsiteX3" fmla="*/ 1161048 w 1624264"/>
              <a:gd name="connsiteY3" fmla="*/ 980675 h 1185212"/>
              <a:gd name="connsiteX4" fmla="*/ 1624264 w 1624264"/>
              <a:gd name="connsiteY4" fmla="*/ 1149117 h 1185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4264" h="1185212">
                <a:moveTo>
                  <a:pt x="0" y="1185212"/>
                </a:moveTo>
                <a:cubicBezTo>
                  <a:pt x="145382" y="1151623"/>
                  <a:pt x="290764" y="1118035"/>
                  <a:pt x="421106" y="920517"/>
                </a:cubicBezTo>
                <a:cubicBezTo>
                  <a:pt x="551448" y="722999"/>
                  <a:pt x="658729" y="-9925"/>
                  <a:pt x="782053" y="101"/>
                </a:cubicBezTo>
                <a:cubicBezTo>
                  <a:pt x="905377" y="10127"/>
                  <a:pt x="1020679" y="789172"/>
                  <a:pt x="1161048" y="980675"/>
                </a:cubicBezTo>
                <a:cubicBezTo>
                  <a:pt x="1301417" y="1172178"/>
                  <a:pt x="1462840" y="1160647"/>
                  <a:pt x="1624264" y="1149117"/>
                </a:cubicBezTo>
              </a:path>
            </a:pathLst>
          </a:custGeom>
          <a:ln>
            <a:solidFill>
              <a:srgbClr val="FFFF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AA4C1-21BA-C744-9274-50E67026912B}"/>
                  </a:ext>
                </a:extLst>
              </p:cNvPr>
              <p:cNvSpPr txBox="1"/>
              <p:nvPr/>
            </p:nvSpPr>
            <p:spPr>
              <a:xfrm>
                <a:off x="3383994" y="1909339"/>
                <a:ext cx="5207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accent6">
                      <a:lumMod val="40000"/>
                      <a:lumOff val="6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4AA4C1-21BA-C744-9274-50E670269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994" y="1909339"/>
                <a:ext cx="520720" cy="276999"/>
              </a:xfrm>
              <a:prstGeom prst="rect">
                <a:avLst/>
              </a:prstGeom>
              <a:blipFill>
                <a:blip r:embed="rId6"/>
                <a:stretch>
                  <a:fillRect l="-7143" r="-14286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5A1A3-6DBF-2441-BB73-A446856FFA69}"/>
                  </a:ext>
                </a:extLst>
              </p:cNvPr>
              <p:cNvSpPr txBox="1"/>
              <p:nvPr/>
            </p:nvSpPr>
            <p:spPr>
              <a:xfrm>
                <a:off x="9319244" y="1770841"/>
                <a:ext cx="52014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d>
                        <m:dPr>
                          <m:ctrlPr>
                            <a:rPr lang="en-GB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𝜉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rgbClr val="FFFF00"/>
                  </a:solidFill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5A1A3-6DBF-2441-BB73-A446856FFA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9244" y="1770841"/>
                <a:ext cx="520142" cy="276999"/>
              </a:xfrm>
              <a:prstGeom prst="rect">
                <a:avLst/>
              </a:prstGeom>
              <a:blipFill>
                <a:blip r:embed="rId7"/>
                <a:stretch>
                  <a:fillRect l="-9524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486174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D560-4637-9C4A-B567-554FBE63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356" y="365127"/>
            <a:ext cx="7886700" cy="1325563"/>
          </a:xfrm>
        </p:spPr>
        <p:txBody>
          <a:bodyPr/>
          <a:lstStyle/>
          <a:p>
            <a:r>
              <a:rPr lang="en-US" dirty="0"/>
              <a:t>Which vector – unaffected by operator?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1A6EA55-218B-A84B-A694-0CD2C2784AB7}"/>
              </a:ext>
            </a:extLst>
          </p:cNvPr>
          <p:cNvGrpSpPr/>
          <p:nvPr/>
        </p:nvGrpSpPr>
        <p:grpSpPr>
          <a:xfrm>
            <a:off x="3052346" y="2209705"/>
            <a:ext cx="1909486" cy="1694330"/>
            <a:chOff x="4888012" y="1640541"/>
            <a:chExt cx="2545981" cy="225910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A1C197-8EB5-1246-B449-6E9BE060621C}"/>
                </a:ext>
              </a:extLst>
            </p:cNvPr>
            <p:cNvSpPr txBox="1"/>
            <p:nvPr/>
          </p:nvSpPr>
          <p:spPr>
            <a:xfrm>
              <a:off x="5328395" y="186241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a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E27C10B-C033-1E45-912C-3151241F2CC8}"/>
                </a:ext>
              </a:extLst>
            </p:cNvPr>
            <p:cNvSpPr txBox="1"/>
            <p:nvPr/>
          </p:nvSpPr>
          <p:spPr>
            <a:xfrm>
              <a:off x="5328395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c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C45FD04-E903-AC49-ADD9-D82A3D5EFDA2}"/>
                </a:ext>
              </a:extLst>
            </p:cNvPr>
            <p:cNvSpPr txBox="1"/>
            <p:nvPr/>
          </p:nvSpPr>
          <p:spPr>
            <a:xfrm>
              <a:off x="6491566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3D4AE8C-4388-1049-BF90-FCA1DC7AF156}"/>
                </a:ext>
              </a:extLst>
            </p:cNvPr>
            <p:cNvSpPr txBox="1"/>
            <p:nvPr/>
          </p:nvSpPr>
          <p:spPr>
            <a:xfrm>
              <a:off x="6558801" y="1867772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b</a:t>
              </a:r>
            </a:p>
          </p:txBody>
        </p:sp>
        <p:sp>
          <p:nvSpPr>
            <p:cNvPr id="21" name="Double Bracket 20">
              <a:extLst>
                <a:ext uri="{FF2B5EF4-FFF2-40B4-BE49-F238E27FC236}">
                  <a16:creationId xmlns:a16="http://schemas.microsoft.com/office/drawing/2014/main" id="{62055026-84C9-7E41-976F-56C852253CA2}"/>
                </a:ext>
              </a:extLst>
            </p:cNvPr>
            <p:cNvSpPr/>
            <p:nvPr/>
          </p:nvSpPr>
          <p:spPr>
            <a:xfrm>
              <a:off x="4888012" y="1640541"/>
              <a:ext cx="2545981" cy="2259106"/>
            </a:xfrm>
            <a:prstGeom prst="bracketPair">
              <a:avLst>
                <a:gd name="adj" fmla="val 863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BDF55A6-EE38-E041-97EE-BFA7433AFD17}"/>
              </a:ext>
            </a:extLst>
          </p:cNvPr>
          <p:cNvGrpSpPr/>
          <p:nvPr/>
        </p:nvGrpSpPr>
        <p:grpSpPr>
          <a:xfrm>
            <a:off x="5490469" y="2209705"/>
            <a:ext cx="1841552" cy="1694330"/>
            <a:chOff x="4894737" y="1640541"/>
            <a:chExt cx="2455402" cy="225910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C77A15-2BD3-3242-8AEB-A2107979A233}"/>
                </a:ext>
              </a:extLst>
            </p:cNvPr>
            <p:cNvSpPr txBox="1"/>
            <p:nvPr/>
          </p:nvSpPr>
          <p:spPr>
            <a:xfrm>
              <a:off x="5335120" y="186241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u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9BF7C7-547E-DF42-B1BF-01B070E0ADE7}"/>
                </a:ext>
              </a:extLst>
            </p:cNvPr>
            <p:cNvSpPr txBox="1"/>
            <p:nvPr/>
          </p:nvSpPr>
          <p:spPr>
            <a:xfrm>
              <a:off x="5335120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v</a:t>
              </a:r>
            </a:p>
          </p:txBody>
        </p:sp>
        <p:sp>
          <p:nvSpPr>
            <p:cNvPr id="13" name="Double Bracket 12">
              <a:extLst>
                <a:ext uri="{FF2B5EF4-FFF2-40B4-BE49-F238E27FC236}">
                  <a16:creationId xmlns:a16="http://schemas.microsoft.com/office/drawing/2014/main" id="{3B16A44A-90F0-1846-AC9B-FB9B4374027F}"/>
                </a:ext>
              </a:extLst>
            </p:cNvPr>
            <p:cNvSpPr/>
            <p:nvPr/>
          </p:nvSpPr>
          <p:spPr>
            <a:xfrm>
              <a:off x="4894737" y="1640541"/>
              <a:ext cx="1207988" cy="2259106"/>
            </a:xfrm>
            <a:prstGeom prst="bracketPair">
              <a:avLst>
                <a:gd name="adj" fmla="val 863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925A16-901C-4B48-8C7A-C6758A2B797C}"/>
                </a:ext>
              </a:extLst>
            </p:cNvPr>
            <p:cNvSpPr txBox="1"/>
            <p:nvPr/>
          </p:nvSpPr>
          <p:spPr>
            <a:xfrm>
              <a:off x="6891818" y="232322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=</a:t>
              </a:r>
            </a:p>
          </p:txBody>
        </p:sp>
      </p:grp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8625BF7-1B63-D649-BD8C-721BD0BAD1BA}"/>
              </a:ext>
            </a:extLst>
          </p:cNvPr>
          <p:cNvCxnSpPr>
            <a:cxnSpLocks/>
          </p:cNvCxnSpPr>
          <p:nvPr/>
        </p:nvCxnSpPr>
        <p:spPr>
          <a:xfrm flipV="1">
            <a:off x="5659370" y="5042076"/>
            <a:ext cx="317427" cy="70648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682FE60-6349-394D-92A7-7EBA4E2C8CD7}"/>
              </a:ext>
            </a:extLst>
          </p:cNvPr>
          <p:cNvSpPr/>
          <p:nvPr/>
        </p:nvSpPr>
        <p:spPr>
          <a:xfrm>
            <a:off x="3706993" y="5096390"/>
            <a:ext cx="508321" cy="579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701AB8-14A8-8A4F-ABC5-4149EDAFEC5D}"/>
              </a:ext>
            </a:extLst>
          </p:cNvPr>
          <p:cNvSpPr txBox="1"/>
          <p:nvPr/>
        </p:nvSpPr>
        <p:spPr>
          <a:xfrm>
            <a:off x="5054799" y="3881410"/>
            <a:ext cx="2139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Eigenvector of matrix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717B85E-AE9B-BE48-9844-D039B9E1A7F3}"/>
              </a:ext>
            </a:extLst>
          </p:cNvPr>
          <p:cNvCxnSpPr>
            <a:cxnSpLocks/>
          </p:cNvCxnSpPr>
          <p:nvPr/>
        </p:nvCxnSpPr>
        <p:spPr>
          <a:xfrm flipV="1">
            <a:off x="8405785" y="4737055"/>
            <a:ext cx="819392" cy="1712487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F8B2E70-52BC-444F-BD63-6353323D746A}"/>
              </a:ext>
            </a:extLst>
          </p:cNvPr>
          <p:cNvGrpSpPr/>
          <p:nvPr/>
        </p:nvGrpSpPr>
        <p:grpSpPr>
          <a:xfrm>
            <a:off x="8772183" y="2313136"/>
            <a:ext cx="905991" cy="1694330"/>
            <a:chOff x="4894737" y="1640541"/>
            <a:chExt cx="1207988" cy="225910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599051-D659-FC47-B8A3-560F9123074D}"/>
                </a:ext>
              </a:extLst>
            </p:cNvPr>
            <p:cNvSpPr txBox="1"/>
            <p:nvPr/>
          </p:nvSpPr>
          <p:spPr>
            <a:xfrm>
              <a:off x="5335120" y="1862417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u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E4C7192-8F7C-4F49-A510-B0683F25F7D1}"/>
                </a:ext>
              </a:extLst>
            </p:cNvPr>
            <p:cNvSpPr txBox="1"/>
            <p:nvPr/>
          </p:nvSpPr>
          <p:spPr>
            <a:xfrm>
              <a:off x="5335120" y="2969558"/>
              <a:ext cx="458321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/>
                <a:t>v</a:t>
              </a:r>
            </a:p>
          </p:txBody>
        </p:sp>
        <p:sp>
          <p:nvSpPr>
            <p:cNvPr id="29" name="Double Bracket 28">
              <a:extLst>
                <a:ext uri="{FF2B5EF4-FFF2-40B4-BE49-F238E27FC236}">
                  <a16:creationId xmlns:a16="http://schemas.microsoft.com/office/drawing/2014/main" id="{4BDC6261-078D-714A-B803-29986A9FC66C}"/>
                </a:ext>
              </a:extLst>
            </p:cNvPr>
            <p:cNvSpPr/>
            <p:nvPr/>
          </p:nvSpPr>
          <p:spPr>
            <a:xfrm>
              <a:off x="4894737" y="1640541"/>
              <a:ext cx="1207988" cy="2259106"/>
            </a:xfrm>
            <a:prstGeom prst="bracketPair">
              <a:avLst>
                <a:gd name="adj" fmla="val 8631"/>
              </a:avLst>
            </a:prstGeom>
            <a:ln w="38100">
              <a:solidFill>
                <a:srgbClr val="FFFF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1FED6BE-7405-BC4E-8C23-8C95AEE665AE}"/>
              </a:ext>
            </a:extLst>
          </p:cNvPr>
          <p:cNvSpPr txBox="1"/>
          <p:nvPr/>
        </p:nvSpPr>
        <p:spPr>
          <a:xfrm>
            <a:off x="7408954" y="2826038"/>
            <a:ext cx="1286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constant</a:t>
            </a:r>
          </a:p>
        </p:txBody>
      </p:sp>
    </p:spTree>
    <p:extLst>
      <p:ext uri="{BB962C8B-B14F-4D97-AF65-F5344CB8AC3E}">
        <p14:creationId xmlns:p14="http://schemas.microsoft.com/office/powerpoint/2010/main" val="208872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1AD560-4637-9C4A-B567-554FBE633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3356" y="365127"/>
            <a:ext cx="7886700" cy="1325563"/>
          </a:xfrm>
        </p:spPr>
        <p:txBody>
          <a:bodyPr/>
          <a:lstStyle/>
          <a:p>
            <a:r>
              <a:rPr lang="en-US" dirty="0"/>
              <a:t>Continuous - Eigenfunctions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A4483-14B5-5A4A-84CD-B254A276EA50}"/>
                  </a:ext>
                </a:extLst>
              </p:cNvPr>
              <p:cNvSpPr txBox="1"/>
              <p:nvPr/>
            </p:nvSpPr>
            <p:spPr>
              <a:xfrm>
                <a:off x="3859427" y="2415746"/>
                <a:ext cx="772070" cy="1285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BAA4483-14B5-5A4A-84CD-B254A276E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427" y="2415746"/>
                <a:ext cx="772070" cy="1285608"/>
              </a:xfrm>
              <a:prstGeom prst="rect">
                <a:avLst/>
              </a:prstGeom>
              <a:blipFill>
                <a:blip r:embed="rId2"/>
                <a:stretch>
                  <a:fillRect l="-16129" r="-1290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TextBox 40">
            <a:extLst>
              <a:ext uri="{FF2B5EF4-FFF2-40B4-BE49-F238E27FC236}">
                <a16:creationId xmlns:a16="http://schemas.microsoft.com/office/drawing/2014/main" id="{9F78E3B5-8996-FA45-9182-AA856865108F}"/>
              </a:ext>
            </a:extLst>
          </p:cNvPr>
          <p:cNvSpPr txBox="1"/>
          <p:nvPr/>
        </p:nvSpPr>
        <p:spPr>
          <a:xfrm>
            <a:off x="5709708" y="2273720"/>
            <a:ext cx="249929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Eigenfunction of differential operator?</a:t>
            </a:r>
          </a:p>
        </p:txBody>
      </p:sp>
    </p:spTree>
    <p:extLst>
      <p:ext uri="{BB962C8B-B14F-4D97-AF65-F5344CB8AC3E}">
        <p14:creationId xmlns:p14="http://schemas.microsoft.com/office/powerpoint/2010/main" val="38282226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302461"/>
            <a:ext cx="7886700" cy="1325563"/>
          </a:xfrm>
        </p:spPr>
        <p:txBody>
          <a:bodyPr>
            <a:normAutofit/>
          </a:bodyPr>
          <a:lstStyle/>
          <a:p>
            <a:r>
              <a:rPr lang="en-GB" sz="3200" dirty="0"/>
              <a:t>Fourier analysis: origin and intuition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/>
              <a:t>Eigenfunction</a:t>
            </a:r>
            <a:r>
              <a:rPr lang="en-GB" dirty="0"/>
              <a:t> of the differential operator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28" name="Picture 4" descr="http://latex2png.com/output/latex_b4544c018ea720ce1348a3fed966df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6742" y="2412222"/>
            <a:ext cx="2483286" cy="86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5511" y="3037024"/>
            <a:ext cx="71365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784"/>
            <a:r>
              <a:rPr lang="en-US" sz="1500" kern="0" dirty="0">
                <a:solidFill>
                  <a:srgbClr val="FFFF00"/>
                </a:solidFill>
              </a:rPr>
              <a:t>scaling</a:t>
            </a:r>
            <a:endParaRPr lang="en-GB" sz="1500" kern="0" dirty="0">
              <a:solidFill>
                <a:srgbClr val="FFFF00"/>
              </a:solidFill>
            </a:endParaRPr>
          </a:p>
        </p:txBody>
      </p:sp>
      <p:pic>
        <p:nvPicPr>
          <p:cNvPr id="10" name="Picture 4" descr="http://latex2png.com/output/latex_dd9033d8f10257d3d39fd19c1770deca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227" y="2606911"/>
            <a:ext cx="306181" cy="430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6008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08285-3E56-D94D-AD9A-06B63BBB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2DF08A3E-B487-F748-AC89-BF7B85009689}"/>
              </a:ext>
            </a:extLst>
          </p:cNvPr>
          <p:cNvSpPr/>
          <p:nvPr/>
        </p:nvSpPr>
        <p:spPr>
          <a:xfrm>
            <a:off x="3525794" y="716693"/>
            <a:ext cx="877330" cy="753762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BCFE1C-7083-1846-85B6-3C87492E5F1D}"/>
                  </a:ext>
                </a:extLst>
              </p14:cNvPr>
              <p14:cNvContentPartPr/>
              <p14:nvPr/>
            </p14:nvContentPartPr>
            <p14:xfrm>
              <a:off x="3776929" y="1474881"/>
              <a:ext cx="39600" cy="53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BCFE1C-7083-1846-85B6-3C87492E5F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2889" y="1460481"/>
                <a:ext cx="676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4CD1221-00F5-0F42-B4C0-1ECCC31F51B3}"/>
                  </a:ext>
                </a:extLst>
              </p14:cNvPr>
              <p14:cNvContentPartPr/>
              <p14:nvPr/>
            </p14:nvContentPartPr>
            <p14:xfrm>
              <a:off x="3848209" y="1496841"/>
              <a:ext cx="399600" cy="65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4CD1221-00F5-0F42-B4C0-1ECCC31F51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4169" y="1482793"/>
                <a:ext cx="427680" cy="68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7AEB58-237C-264B-9FFE-EEBAB6AB9948}"/>
                  </a:ext>
                </a:extLst>
              </p14:cNvPr>
              <p14:cNvContentPartPr/>
              <p14:nvPr/>
            </p14:nvContentPartPr>
            <p14:xfrm>
              <a:off x="4303969" y="1085361"/>
              <a:ext cx="600120" cy="10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7AEB58-237C-264B-9FFE-EEBAB6AB99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9929" y="1070961"/>
                <a:ext cx="628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6DCA28D-C66A-5345-9256-50CE1DBB81DC}"/>
                  </a:ext>
                </a:extLst>
              </p14:cNvPr>
              <p14:cNvContentPartPr/>
              <p14:nvPr/>
            </p14:nvContentPartPr>
            <p14:xfrm>
              <a:off x="3178969" y="435201"/>
              <a:ext cx="355680" cy="68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6DCA28D-C66A-5345-9256-50CE1DBB81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4929" y="421161"/>
                <a:ext cx="38376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427686-62AA-D940-8DA6-02C36AEDFA10}"/>
                  </a:ext>
                </a:extLst>
              </p14:cNvPr>
              <p14:cNvContentPartPr/>
              <p14:nvPr/>
            </p14:nvContentPartPr>
            <p14:xfrm>
              <a:off x="3786289" y="1123881"/>
              <a:ext cx="23292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427686-62AA-D940-8DA6-02C36AEDFA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2227" y="1109481"/>
                <a:ext cx="261404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6BD6FC-C760-4F48-BA06-B6196295900D}"/>
                  </a:ext>
                </a:extLst>
              </p14:cNvPr>
              <p14:cNvContentPartPr/>
              <p14:nvPr/>
            </p14:nvContentPartPr>
            <p14:xfrm>
              <a:off x="3799249" y="1288041"/>
              <a:ext cx="136080" cy="84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6BD6FC-C760-4F48-BA06-B619629590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5209" y="1274001"/>
                <a:ext cx="164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341B7A-FB06-6D42-84CF-00F381204E48}"/>
                  </a:ext>
                </a:extLst>
              </p:cNvPr>
              <p:cNvSpPr/>
              <p:nvPr/>
            </p:nvSpPr>
            <p:spPr>
              <a:xfrm>
                <a:off x="4247809" y="4413545"/>
                <a:ext cx="1455568" cy="13118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𝑘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341B7A-FB06-6D42-84CF-00F381204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809" y="4413545"/>
                <a:ext cx="1455568" cy="1311850"/>
              </a:xfrm>
              <a:prstGeom prst="rect">
                <a:avLst/>
              </a:prstGeom>
              <a:blipFill>
                <a:blip r:embed="rId15"/>
                <a:stretch>
                  <a:fillRect l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86ABFD-0FD4-DC46-85F6-81B700A7115E}"/>
                  </a:ext>
                </a:extLst>
              </p14:cNvPr>
              <p14:cNvContentPartPr/>
              <p14:nvPr/>
            </p14:nvContentPartPr>
            <p14:xfrm>
              <a:off x="4812469" y="5750679"/>
              <a:ext cx="39600" cy="53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86ABFD-0FD4-DC46-85F6-81B700A71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8429" y="5736279"/>
                <a:ext cx="676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D939CE-74FA-ED4B-B5A8-D4CB9AE34112}"/>
                  </a:ext>
                </a:extLst>
              </p14:cNvPr>
              <p14:cNvContentPartPr/>
              <p14:nvPr/>
            </p14:nvContentPartPr>
            <p14:xfrm>
              <a:off x="4883749" y="5772639"/>
              <a:ext cx="399600" cy="65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D939CE-74FA-ED4B-B5A8-D4CB9AE341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69709" y="5758591"/>
                <a:ext cx="427680" cy="68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085787-CCB0-8E4F-9C14-4FB1C482B224}"/>
                  </a:ext>
                </a:extLst>
              </p:cNvPr>
              <p:cNvSpPr txBox="1"/>
              <p:nvPr/>
            </p:nvSpPr>
            <p:spPr>
              <a:xfrm>
                <a:off x="2375219" y="549117"/>
                <a:ext cx="772070" cy="12856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3085787-CCB0-8E4F-9C14-4FB1C482B2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219" y="549117"/>
                <a:ext cx="772070" cy="1285608"/>
              </a:xfrm>
              <a:prstGeom prst="rect">
                <a:avLst/>
              </a:prstGeom>
              <a:blipFill>
                <a:blip r:embed="rId18"/>
                <a:stretch>
                  <a:fillRect l="-16129" t="-980" r="-12903" b="-13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C6DED6-F94D-B043-ABAB-83F16FD86638}"/>
                  </a:ext>
                </a:extLst>
              </p:cNvPr>
              <p:cNvSpPr/>
              <p:nvPr/>
            </p:nvSpPr>
            <p:spPr>
              <a:xfrm>
                <a:off x="5884365" y="4059318"/>
                <a:ext cx="1455568" cy="13118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06C6DED6-F94D-B043-ABAB-83F16FD866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4365" y="4059318"/>
                <a:ext cx="1455568" cy="1311850"/>
              </a:xfrm>
              <a:prstGeom prst="rect">
                <a:avLst/>
              </a:prstGeom>
              <a:blipFill>
                <a:blip r:embed="rId19"/>
                <a:stretch>
                  <a:fillRect l="-17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004EA226-D0C5-E643-9675-00DC10AF2D12}"/>
                  </a:ext>
                </a:extLst>
              </p14:cNvPr>
              <p14:cNvContentPartPr/>
              <p14:nvPr/>
            </p14:nvContentPartPr>
            <p14:xfrm>
              <a:off x="6449025" y="5396452"/>
              <a:ext cx="39600" cy="534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004EA226-D0C5-E643-9675-00DC10AF2D1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4985" y="5382052"/>
                <a:ext cx="676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BB668B0-095C-6142-B212-22BF667C4425}"/>
                  </a:ext>
                </a:extLst>
              </p14:cNvPr>
              <p14:cNvContentPartPr/>
              <p14:nvPr/>
            </p14:nvContentPartPr>
            <p14:xfrm>
              <a:off x="6520305" y="5418412"/>
              <a:ext cx="399600" cy="6584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BB668B0-095C-6142-B212-22BF667C442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06265" y="5404364"/>
                <a:ext cx="427680" cy="68689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0568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08285-3E56-D94D-AD9A-06B63BBB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2DF08A3E-B487-F748-AC89-BF7B85009689}"/>
              </a:ext>
            </a:extLst>
          </p:cNvPr>
          <p:cNvSpPr/>
          <p:nvPr/>
        </p:nvSpPr>
        <p:spPr>
          <a:xfrm>
            <a:off x="3525794" y="716693"/>
            <a:ext cx="877330" cy="753762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BCFE1C-7083-1846-85B6-3C87492E5F1D}"/>
                  </a:ext>
                </a:extLst>
              </p14:cNvPr>
              <p14:cNvContentPartPr/>
              <p14:nvPr/>
            </p14:nvContentPartPr>
            <p14:xfrm>
              <a:off x="3776929" y="1474881"/>
              <a:ext cx="39600" cy="53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BCFE1C-7083-1846-85B6-3C87492E5F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2889" y="1460481"/>
                <a:ext cx="676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4CD1221-00F5-0F42-B4C0-1ECCC31F51B3}"/>
                  </a:ext>
                </a:extLst>
              </p14:cNvPr>
              <p14:cNvContentPartPr/>
              <p14:nvPr/>
            </p14:nvContentPartPr>
            <p14:xfrm>
              <a:off x="3848209" y="1496841"/>
              <a:ext cx="399600" cy="65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4CD1221-00F5-0F42-B4C0-1ECCC31F51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4169" y="1482793"/>
                <a:ext cx="427680" cy="68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7AEB58-237C-264B-9FFE-EEBAB6AB9948}"/>
                  </a:ext>
                </a:extLst>
              </p14:cNvPr>
              <p14:cNvContentPartPr/>
              <p14:nvPr/>
            </p14:nvContentPartPr>
            <p14:xfrm>
              <a:off x="4303969" y="1085361"/>
              <a:ext cx="600120" cy="10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7AEB58-237C-264B-9FFE-EEBAB6AB99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9929" y="1070961"/>
                <a:ext cx="628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6DCA28D-C66A-5345-9256-50CE1DBB81DC}"/>
                  </a:ext>
                </a:extLst>
              </p14:cNvPr>
              <p14:cNvContentPartPr/>
              <p14:nvPr/>
            </p14:nvContentPartPr>
            <p14:xfrm>
              <a:off x="3178969" y="435201"/>
              <a:ext cx="355680" cy="68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6DCA28D-C66A-5345-9256-50CE1DBB81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4929" y="421161"/>
                <a:ext cx="38376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427686-62AA-D940-8DA6-02C36AEDFA10}"/>
                  </a:ext>
                </a:extLst>
              </p14:cNvPr>
              <p14:cNvContentPartPr/>
              <p14:nvPr/>
            </p14:nvContentPartPr>
            <p14:xfrm>
              <a:off x="3786289" y="1123881"/>
              <a:ext cx="23292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427686-62AA-D940-8DA6-02C36AEDFA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2227" y="1109481"/>
                <a:ext cx="261404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6BD6FC-C760-4F48-BA06-B6196295900D}"/>
                  </a:ext>
                </a:extLst>
              </p14:cNvPr>
              <p14:cNvContentPartPr/>
              <p14:nvPr/>
            </p14:nvContentPartPr>
            <p14:xfrm>
              <a:off x="3799249" y="1288041"/>
              <a:ext cx="136080" cy="84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6BD6FC-C760-4F48-BA06-B619629590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5209" y="1274001"/>
                <a:ext cx="164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341B7A-FB06-6D42-84CF-00F381204E48}"/>
                  </a:ext>
                </a:extLst>
              </p:cNvPr>
              <p:cNvSpPr/>
              <p:nvPr/>
            </p:nvSpPr>
            <p:spPr>
              <a:xfrm>
                <a:off x="4403124" y="4030486"/>
                <a:ext cx="1455568" cy="13118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341B7A-FB06-6D42-84CF-00F381204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124" y="4030486"/>
                <a:ext cx="1455568" cy="13118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86ABFD-0FD4-DC46-85F6-81B700A7115E}"/>
                  </a:ext>
                </a:extLst>
              </p14:cNvPr>
              <p14:cNvContentPartPr/>
              <p14:nvPr/>
            </p14:nvContentPartPr>
            <p14:xfrm>
              <a:off x="4967784" y="5367620"/>
              <a:ext cx="39600" cy="53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86ABFD-0FD4-DC46-85F6-81B700A71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744" y="5353220"/>
                <a:ext cx="676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D939CE-74FA-ED4B-B5A8-D4CB9AE34112}"/>
                  </a:ext>
                </a:extLst>
              </p14:cNvPr>
              <p14:cNvContentPartPr/>
              <p14:nvPr/>
            </p14:nvContentPartPr>
            <p14:xfrm>
              <a:off x="5039064" y="5389580"/>
              <a:ext cx="399600" cy="65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D939CE-74FA-ED4B-B5A8-D4CB9AE341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5024" y="5375532"/>
                <a:ext cx="427680" cy="68689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loud 1">
            <a:extLst>
              <a:ext uri="{FF2B5EF4-FFF2-40B4-BE49-F238E27FC236}">
                <a16:creationId xmlns:a16="http://schemas.microsoft.com/office/drawing/2014/main" id="{158BB921-79CA-FF40-91A0-658FC4964DED}"/>
              </a:ext>
            </a:extLst>
          </p:cNvPr>
          <p:cNvSpPr/>
          <p:nvPr/>
        </p:nvSpPr>
        <p:spPr>
          <a:xfrm>
            <a:off x="5063413" y="253377"/>
            <a:ext cx="4069893" cy="19523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Move out of my way. I’m a derivative operator!!</a:t>
            </a:r>
          </a:p>
        </p:txBody>
      </p:sp>
      <p:sp>
        <p:nvSpPr>
          <p:cNvPr id="21" name="Cloud 20">
            <a:extLst>
              <a:ext uri="{FF2B5EF4-FFF2-40B4-BE49-F238E27FC236}">
                <a16:creationId xmlns:a16="http://schemas.microsoft.com/office/drawing/2014/main" id="{A1AE45DE-0431-7C4C-8822-D5DC1E49853E}"/>
              </a:ext>
            </a:extLst>
          </p:cNvPr>
          <p:cNvSpPr/>
          <p:nvPr/>
        </p:nvSpPr>
        <p:spPr>
          <a:xfrm>
            <a:off x="5981932" y="3326057"/>
            <a:ext cx="4069893" cy="19523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You can’t bully me. Meet your Eigenfunction. You won’t affect me!</a:t>
            </a:r>
          </a:p>
        </p:txBody>
      </p:sp>
    </p:spTree>
    <p:extLst>
      <p:ext uri="{BB962C8B-B14F-4D97-AF65-F5344CB8AC3E}">
        <p14:creationId xmlns:p14="http://schemas.microsoft.com/office/powerpoint/2010/main" val="37142115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C908285-3E56-D94D-AD9A-06B63BBBD8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81000"/>
            <a:ext cx="9144000" cy="6096000"/>
          </a:xfrm>
          <a:prstGeom prst="rect">
            <a:avLst/>
          </a:prstGeom>
        </p:spPr>
      </p:pic>
      <p:sp>
        <p:nvSpPr>
          <p:cNvPr id="5" name="Cube 4">
            <a:extLst>
              <a:ext uri="{FF2B5EF4-FFF2-40B4-BE49-F238E27FC236}">
                <a16:creationId xmlns:a16="http://schemas.microsoft.com/office/drawing/2014/main" id="{2DF08A3E-B487-F748-AC89-BF7B85009689}"/>
              </a:ext>
            </a:extLst>
          </p:cNvPr>
          <p:cNvSpPr/>
          <p:nvPr/>
        </p:nvSpPr>
        <p:spPr>
          <a:xfrm>
            <a:off x="3525794" y="716693"/>
            <a:ext cx="877330" cy="753762"/>
          </a:xfrm>
          <a:prstGeom prst="cub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CBBCFE1C-7083-1846-85B6-3C87492E5F1D}"/>
                  </a:ext>
                </a:extLst>
              </p14:cNvPr>
              <p14:cNvContentPartPr/>
              <p14:nvPr/>
            </p14:nvContentPartPr>
            <p14:xfrm>
              <a:off x="3776929" y="1474881"/>
              <a:ext cx="39600" cy="5349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CBBCFE1C-7083-1846-85B6-3C87492E5F1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62889" y="1460481"/>
                <a:ext cx="676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4CD1221-00F5-0F42-B4C0-1ECCC31F51B3}"/>
                  </a:ext>
                </a:extLst>
              </p14:cNvPr>
              <p14:cNvContentPartPr/>
              <p14:nvPr/>
            </p14:nvContentPartPr>
            <p14:xfrm>
              <a:off x="3848209" y="1496841"/>
              <a:ext cx="399600" cy="6584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4CD1221-00F5-0F42-B4C0-1ECCC31F51B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34169" y="1482793"/>
                <a:ext cx="427680" cy="6868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67AEB58-237C-264B-9FFE-EEBAB6AB9948}"/>
                  </a:ext>
                </a:extLst>
              </p14:cNvPr>
              <p14:cNvContentPartPr/>
              <p14:nvPr/>
            </p14:nvContentPartPr>
            <p14:xfrm>
              <a:off x="4303969" y="1085361"/>
              <a:ext cx="600120" cy="106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67AEB58-237C-264B-9FFE-EEBAB6AB994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89929" y="1070961"/>
                <a:ext cx="628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6DCA28D-C66A-5345-9256-50CE1DBB81DC}"/>
                  </a:ext>
                </a:extLst>
              </p14:cNvPr>
              <p14:cNvContentPartPr/>
              <p14:nvPr/>
            </p14:nvContentPartPr>
            <p14:xfrm>
              <a:off x="3178969" y="435201"/>
              <a:ext cx="355680" cy="689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6DCA28D-C66A-5345-9256-50CE1DBB81D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164929" y="421161"/>
                <a:ext cx="383760" cy="7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A7427686-62AA-D940-8DA6-02C36AEDFA10}"/>
                  </a:ext>
                </a:extLst>
              </p14:cNvPr>
              <p14:cNvContentPartPr/>
              <p14:nvPr/>
            </p14:nvContentPartPr>
            <p14:xfrm>
              <a:off x="3786289" y="1123881"/>
              <a:ext cx="232920" cy="97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A7427686-62AA-D940-8DA6-02C36AEDFA1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72227" y="1109481"/>
                <a:ext cx="261404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F6BD6FC-C760-4F48-BA06-B6196295900D}"/>
                  </a:ext>
                </a:extLst>
              </p14:cNvPr>
              <p14:cNvContentPartPr/>
              <p14:nvPr/>
            </p14:nvContentPartPr>
            <p14:xfrm>
              <a:off x="3799249" y="1288041"/>
              <a:ext cx="136080" cy="8460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F6BD6FC-C760-4F48-BA06-B6196295900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85209" y="1274001"/>
                <a:ext cx="1645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341B7A-FB06-6D42-84CF-00F381204E48}"/>
                  </a:ext>
                </a:extLst>
              </p:cNvPr>
              <p:cNvSpPr/>
              <p:nvPr/>
            </p:nvSpPr>
            <p:spPr>
              <a:xfrm>
                <a:off x="4403124" y="4030486"/>
                <a:ext cx="1455568" cy="131185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F341B7A-FB06-6D42-84CF-00F381204E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3124" y="4030486"/>
                <a:ext cx="1455568" cy="131185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186ABFD-0FD4-DC46-85F6-81B700A7115E}"/>
                  </a:ext>
                </a:extLst>
              </p14:cNvPr>
              <p14:cNvContentPartPr/>
              <p14:nvPr/>
            </p14:nvContentPartPr>
            <p14:xfrm>
              <a:off x="4967784" y="5367620"/>
              <a:ext cx="39600" cy="5349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186ABFD-0FD4-DC46-85F6-81B700A711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744" y="5353220"/>
                <a:ext cx="67680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19D939CE-74FA-ED4B-B5A8-D4CB9AE34112}"/>
                  </a:ext>
                </a:extLst>
              </p14:cNvPr>
              <p14:cNvContentPartPr/>
              <p14:nvPr/>
            </p14:nvContentPartPr>
            <p14:xfrm>
              <a:off x="5039064" y="5389580"/>
              <a:ext cx="399600" cy="6584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19D939CE-74FA-ED4B-B5A8-D4CB9AE3411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25024" y="5375532"/>
                <a:ext cx="427680" cy="686896"/>
              </a:xfrm>
              <a:prstGeom prst="rect">
                <a:avLst/>
              </a:prstGeom>
            </p:spPr>
          </p:pic>
        </mc:Fallback>
      </mc:AlternateContent>
      <p:sp>
        <p:nvSpPr>
          <p:cNvPr id="2" name="Cloud 1">
            <a:extLst>
              <a:ext uri="{FF2B5EF4-FFF2-40B4-BE49-F238E27FC236}">
                <a16:creationId xmlns:a16="http://schemas.microsoft.com/office/drawing/2014/main" id="{158BB921-79CA-FF40-91A0-658FC4964DED}"/>
              </a:ext>
            </a:extLst>
          </p:cNvPr>
          <p:cNvSpPr/>
          <p:nvPr/>
        </p:nvSpPr>
        <p:spPr>
          <a:xfrm>
            <a:off x="5063413" y="253377"/>
            <a:ext cx="4069893" cy="195236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dirty="0"/>
              <a:t>HA! I am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03FAA-6EA2-CE45-81A8-E047F4B78181}"/>
                  </a:ext>
                </a:extLst>
              </p:cNvPr>
              <p:cNvSpPr txBox="1"/>
              <p:nvPr/>
            </p:nvSpPr>
            <p:spPr>
              <a:xfrm>
                <a:off x="7671431" y="540454"/>
                <a:ext cx="780662" cy="1401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4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en-GB" sz="4400" i="1">
                              <a:latin typeface="Cambria Math" panose="02040503050406030204" pitchFamily="18" charset="0"/>
                            </a:rPr>
                            <m:t>𝑑𝑦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903FAA-6EA2-CE45-81A8-E047F4B781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1431" y="540454"/>
                <a:ext cx="780662" cy="1401281"/>
              </a:xfrm>
              <a:prstGeom prst="rect">
                <a:avLst/>
              </a:prstGeom>
              <a:blipFill>
                <a:blip r:embed="rId18"/>
                <a:stretch>
                  <a:fillRect l="-23810" t="-901" r="-20635" b="-16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7C3CBE-15F9-1E4E-BFA3-092190653794}"/>
                  </a:ext>
                </a:extLst>
              </p14:cNvPr>
              <p14:cNvContentPartPr/>
              <p14:nvPr/>
            </p14:nvContentPartPr>
            <p14:xfrm>
              <a:off x="4747129" y="4399161"/>
              <a:ext cx="42480" cy="514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7C3CBE-15F9-1E4E-BFA3-09219065379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738489" y="4390521"/>
                <a:ext cx="6012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5892B0B-8F6E-B54D-BC74-272168496052}"/>
                  </a:ext>
                </a:extLst>
              </p14:cNvPr>
              <p14:cNvContentPartPr/>
              <p14:nvPr/>
            </p14:nvContentPartPr>
            <p14:xfrm>
              <a:off x="5566129" y="4373961"/>
              <a:ext cx="24120" cy="63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5892B0B-8F6E-B54D-BC74-272168496052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57489" y="4365321"/>
                <a:ext cx="4176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A23C84-A2AC-6844-80FF-170390D19EF4}"/>
                  </a:ext>
                </a:extLst>
              </p14:cNvPr>
              <p14:cNvContentPartPr/>
              <p14:nvPr/>
            </p14:nvContentPartPr>
            <p14:xfrm>
              <a:off x="4948729" y="5011161"/>
              <a:ext cx="614880" cy="110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A23C84-A2AC-6844-80FF-170390D19EF4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39729" y="5002161"/>
                <a:ext cx="632520" cy="12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E1C9D5-7CD7-7642-80E4-4F87D15A03E4}"/>
                  </a:ext>
                </a:extLst>
              </p14:cNvPr>
              <p14:cNvContentPartPr/>
              <p14:nvPr/>
            </p14:nvContentPartPr>
            <p14:xfrm>
              <a:off x="12863449" y="3580521"/>
              <a:ext cx="36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E1C9D5-7CD7-7642-80E4-4F87D15A03E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54809" y="3571521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485414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15813</TotalTime>
  <Words>1078</Words>
  <Application>Microsoft Macintosh PowerPoint</Application>
  <PresentationFormat>Widescreen</PresentationFormat>
  <Paragraphs>242</Paragraphs>
  <Slides>37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Arial</vt:lpstr>
      <vt:lpstr>Calibri</vt:lpstr>
      <vt:lpstr>Calibri Light</vt:lpstr>
      <vt:lpstr>Cambria Math</vt:lpstr>
      <vt:lpstr>2_Office Theme</vt:lpstr>
      <vt:lpstr>3_Office Theme</vt:lpstr>
      <vt:lpstr>4_Office Theme</vt:lpstr>
      <vt:lpstr>Office Theme</vt:lpstr>
      <vt:lpstr>Transform a function into a sum of Sinusoids?</vt:lpstr>
      <vt:lpstr>Can we ‘operate on’ a vector?</vt:lpstr>
      <vt:lpstr>Which vector – unaffected by operator?</vt:lpstr>
      <vt:lpstr>Which vector – unaffected by operator?</vt:lpstr>
      <vt:lpstr>Continuous - Eigenfunctions</vt:lpstr>
      <vt:lpstr>Fourier analysis: origin and intuition</vt:lpstr>
      <vt:lpstr>PowerPoint Presentation</vt:lpstr>
      <vt:lpstr>PowerPoint Presentation</vt:lpstr>
      <vt:lpstr>PowerPoint Presentation</vt:lpstr>
      <vt:lpstr>Use this to solve differential equations</vt:lpstr>
      <vt:lpstr>If  λ  is complex, then sinusoids …</vt:lpstr>
      <vt:lpstr>The Fourier domain</vt:lpstr>
      <vt:lpstr>The continuous Fourier transform</vt:lpstr>
      <vt:lpstr>The Fourier transform: `frequency’ domain</vt:lpstr>
      <vt:lpstr>A single sample: </vt:lpstr>
      <vt:lpstr>Fourier spectrum of the sampling function</vt:lpstr>
      <vt:lpstr>sampling function = sum of Dirac deltas</vt:lpstr>
      <vt:lpstr>In the Fourier domain …</vt:lpstr>
      <vt:lpstr>Review: in the Fourier domain …</vt:lpstr>
      <vt:lpstr>The Fourier Transform</vt:lpstr>
      <vt:lpstr>Fourier “duals”</vt:lpstr>
      <vt:lpstr>What can you take the Fourier transform of?</vt:lpstr>
      <vt:lpstr>Convolution</vt:lpstr>
      <vt:lpstr>Fourier Transform of Convolution ?</vt:lpstr>
      <vt:lpstr>Fourier Transform of Convolution ?</vt:lpstr>
      <vt:lpstr>Fourier Transform of Convolution ?</vt:lpstr>
      <vt:lpstr>Convolution theorem</vt:lpstr>
      <vt:lpstr>Alternative way to calculate convolutions</vt:lpstr>
      <vt:lpstr>Remember our signal reconstruction problem?</vt:lpstr>
      <vt:lpstr>What if we apply the Fourier transform?</vt:lpstr>
      <vt:lpstr>First let us look at  the sampling function 〖f(x)⟺F〗_s (ξ) </vt:lpstr>
      <vt:lpstr>First let us look at  the sampling function 〖f(x)⟺F〗_s (ξ) </vt:lpstr>
      <vt:lpstr>First let us look at  the sampling function 〖f(x)⟺F〗_s (ξ) </vt:lpstr>
      <vt:lpstr>Then, the reconstruction kernel g(x)⟺G(ξ) </vt:lpstr>
      <vt:lpstr>Putting it all together … on paper</vt:lpstr>
      <vt:lpstr>Then, the reconstruction kernel g(x)⟺G(ξ) </vt:lpstr>
      <vt:lpstr>Then, the reconstruction kernel g(x)⟺G(ξ)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FOURIER ANALYSIS OF NUMERICAL INTEGRATION IN MONTE CARLO RENDERING</dc:title>
  <dc:creator>Subr, Kartic</dc:creator>
  <cp:lastModifiedBy>SUBR Kartic</cp:lastModifiedBy>
  <cp:revision>408</cp:revision>
  <dcterms:created xsi:type="dcterms:W3CDTF">2016-07-20T08:33:23Z</dcterms:created>
  <dcterms:modified xsi:type="dcterms:W3CDTF">2019-11-11T14:17:14Z</dcterms:modified>
</cp:coreProperties>
</file>