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6"/>
  </p:notesMasterIdLst>
  <p:sldIdLst>
    <p:sldId id="256" r:id="rId2"/>
    <p:sldId id="257" r:id="rId3"/>
    <p:sldId id="258" r:id="rId4"/>
    <p:sldId id="266" r:id="rId5"/>
    <p:sldId id="267" r:id="rId6"/>
    <p:sldId id="268" r:id="rId7"/>
    <p:sldId id="259" r:id="rId8"/>
    <p:sldId id="270" r:id="rId9"/>
    <p:sldId id="271" r:id="rId10"/>
    <p:sldId id="272" r:id="rId11"/>
    <p:sldId id="273" r:id="rId12"/>
    <p:sldId id="274" r:id="rId13"/>
    <p:sldId id="261" r:id="rId14"/>
    <p:sldId id="264" r:id="rId15"/>
    <p:sldId id="275" r:id="rId16"/>
    <p:sldId id="276" r:id="rId17"/>
    <p:sldId id="277" r:id="rId18"/>
    <p:sldId id="278" r:id="rId19"/>
    <p:sldId id="279" r:id="rId20"/>
    <p:sldId id="281" r:id="rId21"/>
    <p:sldId id="280" r:id="rId22"/>
    <p:sldId id="265" r:id="rId23"/>
    <p:sldId id="262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654"/>
    <a:srgbClr val="F2D2FF"/>
    <a:srgbClr val="FF8AD8"/>
    <a:srgbClr val="FFD579"/>
    <a:srgbClr val="F0AF98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09:23:37.5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67 1739 24575,'0'-13'0,"0"0"0,0 2 0,0 1 0,0-1 0,2 0 0,4-3 0,0 3 0,2-3 0,-3 5 0,1-1 0,-1 2 0,-2 0 0,-1 1 0,-2 0 0,0 1 0,0-1 0,0 3 0,-2 1 0,-1-1 0,-4 3 0,2-3 0,-3 1 0,4-1 0,-1-1 0,2-2 0,1-1 0,2-3 0,0-3 0,0 2 0,0-2 0,0 0 0,0 3 0,0-7 0,0 7 0,0-7 0,0 3 0,0 1 0,0-4 0,-5 3 0,1 0 0,-7 1 0,3 4 0,0 2 0,-2-2 0,4 4 0,-1-4 0,2 5 0,2-5 0,1 2 0,2-6 0,0 3 0,0-7 0,0 3 0,0-3 0,0 3 0,0-2 0,0 5 0,0-2 0,2 6 0,-1-2 0,3 5 0,-4-3 0,2 1 0,-2 2 0,0-3 0,0 4 0,0-4 0,0 3 0,0-2 0,0 2 0,0 0 0,0 0 0,0-2 0,0-1 0,0 0 0,0-6 0,0 6 0,0-10 0,0 7 0,3-7 0,0 3 0,3 0 0,2 1 0,-2 6 0,1-2 0,-4 5 0,-1-2 0,-2 2 0,0 0 0,0 1 0,0-1 0,0 0 0,0 1 0,0-1 0,0 0 0,0-2 0,-2 2 0,2-6 0,-2 3 0,2-2 0,0-1 0,0-3 0,0 2 0,0-2 0,0 0 0,-3 3 0,3-3 0,-5 3 0,1-3 0,1 2 0,-2-10 0,2 6 0,-1-7 0,1 5 0,1 3 0,1-2 0,-3 8 0,3-4 0,-1 7 0,2-1 0,-2 4 0,2-1 0,-2 2 0,2-3 0,0 1 0,2 1 0,0-1 0,3 2 0,0-3 0,0-3 0,-1 3 0,4-3 0,-3 1 0,6 1 0,-3-4 0,0 4 0,2-4 0,-2 4 0,6-2 0,-3 3 0,3-1 0,-3 1 0,3-1 0,-3 3 0,7 0 0,-3 3 0,7 0 0,-3 0 0,7 0 0,1 0 0,1 0 0,8 0 0,-8 0 0,8 0 0,-4 0 0,1 0 0,3 0 0,-8 0 0,9 0 0,-9 0 0,4 0 0,-5 0 0,0 0 0,0-6 0,0-1 0,-4-4 0,3-1 0,-3 5 0,8-3 0,-3 3 0,8 3 0,-8 1 0,8 3 0,-3 0 0,4 0 0,1 0 0,-6 0 0,5 3 0,-5 1 0,1 0 0,-1 2 0,-5-5 0,4 2 0,-2-3 0,2 0 0,-4 0 0,0 0 0,0 0 0,1 0 0,-1 0 0,0 0 0,0 0 0,0 0 0,4 0 0,-2 0 0,7 0 0,7 0 0,-11 0 0,19 0 0,-21 0 0,30 4 0,-28-4 0,15 0 0,-25-5 0,1-2 0,13-4 0,-10 4 0,19-5 0,-6 5 0,4-1 0,0 3 0,-6 2 0,-4 3 0,-2 0 0,-4 0 0,0 0 0,-1 0 0,1 0 0,-4 3 0,-1 0 0,1 3 0,-4-2 0,-1-1 0,0-3 0,-7 0 0,7 0 0,-7-5 0,4-4 0,-4-3 0,0-5 0,0 5 0,1-2 0,-2 6 0,4 3 0,1-1 0,3 6 0,-3-3 0,2 3 0,-2 0 0,0 0 0,2 0 0,-6 0 0,3 0 0,0 0 0,-2 0 0,5 0 0,-5 0 0,5 0 0,-2 0 0,7 0 0,1 0 0,0 0 0,8 0 0,-7 3 0,8 1 0,-5 3 0,0-1 0,0-2 0,0-1 0,-4-3 0,3 0 0,-7 0 0,4 0 0,-9 0 0,4 0 0,-7-5 0,7 4 0,-7-6 0,6 4 0,-5 0 0,5 0 0,-2 3 0,0 0 0,2 0 0,-2 0 0,3 0 0,0 0 0,4 0 0,-2 0 0,5 0 0,-6 0 0,7 0 0,-3 0 0,4 0 0,5 3 0,-4-2 0,8 2 0,18 4 0,-6-5 0,12 8 0,0-9 0,-23 2 0,22-3 0,-19 0 0,9 0 0,0 0 0,-5 0 0,16 0 0,-28 0 0,16 0 0,-26 0 0,5 0 0,10 0 0,8 0 0,6 0 0,9 0 0,-3 0 0,-6 0 0,2 0 0,-3 4 0,-5 0 0,8 8 0,-14-3 0,-1 2 0,-6-4 0,-10-1 0,1 1 0,-5-4 0,-4 0 0,0-3 0,-3 0 0,0 0 0,-1 0 0,1 0 0,0 0 0,3 0 0,0 0 0,4 0 0,5 0 0,0 0 0,19 0 0,-11 0 0,16 0 0,-14-4 0,4 3 0,1-5 0,-1 5 0,5-2 0,-3 3 0,3 0 0,-4 0 0,-1 0 0,0 0 0,-4 0 0,-2 0 0,0 0 0,-3 0 0,4-6 0,-9-1 0,3-7 0,-2-3 0,4 3 0,0-4 0,3 8 0,-3 0 0,9 6 0,-5-3 0,1 6 0,-2-2 0,-3 3 0,-1 0 0,0 0 0,-4 0 0,3 0 0,-7 0 0,7 0 0,-7 0 0,7 0 0,2 0 0,10 0 0,1 0 0,8 0 0,-3 0 0,5 0 0,-9 0 0,6 0 0,-6 0 0,9 0 0,-5 0 0,-2 0 0,-9 0 0,-1 0 0,-1 0 0,-3 0 0,4-3 0,-6-1 0,1-2 0,0 2 0,5-3 0,-4 7 0,8-4 0,-8 4 0,4 0 0,-5 6 0,1 6 0,1 6 0,0 1 0,-5-2 0,-2-5 0,0-2 0,-2-1 0,4-5 0,8-2 0,6-2 0,17 0 0,-5 0 0,5 0 0,-6 0 0,19 0 0,-20 0 0,32 0 0,-28 0 0,17 0 0,-8 0 0,-4 0 0,-2 0 0,-11 0 0,-7 0 0,-5 0 0,-9 0 0,-1 0 0,-3 0 0,-5 0 0,-2 0 0,-2 0 0,-2 0 0,0 0 0,5 0 0,-1 0 0,6 0 0,4 0 0,1 0 0,4 0 0,15 0 0,-15 0 0,24 0 0,-21 0 0,18 0 0,-9-3 0,3-5 0,1-4 0,-5-6 0,5 5 0,-6-5 0,-4 10 0,3-2 0,-3 6 0,0 0 0,3 4 0,-4 0 0,5 0 0,0 0 0,1 0 0,-1 0 0,0 0 0,-1 4 0,2-4 0,-6 4 0,4-4 0,-3 0 0,4 0 0,-4 0 0,3 0 0,-8-6 0,8 1 0,-8-8 0,4 5 0,-5-2 0,0 6 0,0-2 0,0 5 0,-4-2 0,3 3 0,-6 0 0,6 0 0,-3 0 0,4 0 0,0-3 0,0 3 0,0-3 0,5-1 0,0 3 0,6-2 0,-6 3 0,10 0 0,-8 0 0,8 0 0,-5 0 0,-4 0 0,-1 0 0,-1 0 0,-3 0 0,-1 0 0,-1 0 0,-3 0 0,9 0 0,-4 0 0,8 3 0,-3 2 0,4 2 0,0 0 0,0 1 0,0-1 0,1 1 0,-6-1 0,0-3 0,0-1 0,-4-3 0,0 0 0,2 0 0,-6 0 0,13 0 0,-4-4 0,4 0 0,5-4 0,8-4 0,-9 7 0,12-3 0,-19 8 0,8 0 0,-4 0 0,-1 0 0,-4 0 0,-6 0 0,-4 0 0,-4 0 0,3 0 0,12 0 0,-5 0 0,13 0 0,-10 3 0,1 1 0,3 3 0,2 0 0,6 5 0,4-3 0,-4 6 0,-1-3 0,-6-1 0,-4 0 0,-2-4 0,-4-4 0,-4 0 0,-1-3 0,0 0 0,-3 0 0,4-2 0,-5-4 0,0-1 0,4-5 0,-3 5 0,7-3 0,-7 7 0,8-3 0,-4 5 0,4-2 0,0 3 0,0 0 0,0 0 0,5 0 0,0 0 0,5 0 0,0 0 0,6 0 0,-4 0 0,3 0 0,1 0 0,-5 0 0,5 0 0,-10-3 0,-2-1 0,-8-3 0,0 1 0,-5 0 0,0 0 0,0-3 0,0 0 0,1-1 0,-1-1 0,0 1 0,-4-1 0,4-1 0,-7 3 0,7 1 0,-7 2 0,6 0 0,-2 3 0,0 0 0,2 3 0,2 0 0,0 0 0,7 0 0,-3 0 0,16 0 0,-9 0 0,9 0 0,-12 0 0,0 0 0,0 0 0,0 0 0,0 0 0,0 0 0,0 0 0,-4 0 0,3 0 0,-7 0 0,3 0 0,-4-2 0,4 1 0,-3-4 0,3 4 0,0-2 0,1 3 0,4 0 0,0 0 0,0 0 0,0 0 0,0 0 0,0 0 0,0 0 0,-4 0 0,4 0 0,-4 0 0,4 0 0,0 0 0,-4 0 0,3 0 0,-3 0 0,0 0 0,3 0 0,-7 0 0,7 0 0,-7 0 0,4 0 0,-9 3 0,4 0 0,-7 2 0,7 1 0,-7 2 0,3-2 0,0 2 0,1-2 0,3-3 0,8 0 0,-2-3 0,4 0 0,-6 0 0,-7 0 0,6 0 0,0 0 0,6 0 0,-4 3 0,-1 0 0,-4 3 0,0 0 0,-3-3 0,-1 0 0,-3-1 0,-1-1 0,-2 1 0,2-2 0,-4 0 0,1 2 0,-3-1 0,1 1 0,0-2 0,-1 2 0,1-2 0,-1 2 0,0-2 0,1 0 0,-3 2 0,2-1 0,-4 2 0,2 0 0,-2 1 0,-2-1 0,1 1 0,-1-1 0,0 1 0,2 1 0,-2-1 0,2 1 0,0-1 0,0 1 0,0-1 0,0 1 0,0-1 0,0 1 0,0 2 0,0 1 0,0 3 0,0 0 0,0-1 0,0 1 0,0 0 0,0-1 0,0 1 0,-5 0 0,1-1 0,-4 4 0,5-2 0,-2 5 0,4-5 0,-2 2 0,3-4 0,0 1 0,0 0 0,0-1 0,2-2 0,4 0 0,-1-3 0,2-1 0,1 1 0,-3 0 0,2 0 0,-4 0 0,-1-1 0,-2 7 0,0 1 0,0 6 0,0 4 0,0 2 0,0 3 0,0-4 0,-3-1 0,2-4 0,-1-3 0,2-1 0,0-3 0,0-3 0,0 2 0,0-5 0,2 5 0,1-2 0,3 6 0,-1-3 0,-2 6 0,0-2 0,-3 7 0,0-3 0,0 4 0,0-2 0,0-1 0,0 1 0,0-2 0,0-1 0,0-3 0,0 2 0,-3-2 0,2 0 0,-1 2 0,2-6 0,0 7 0,0-7 0,0 3 0,2-3 0,1-3 0,1-1 0,1-2 0,0-1 0,-1 1 0,-1 0 0,-1-1 0,-2 4 0,0 0 0,0 6 0,0 0 0,0 9 0,0-4 0,0 7 0,0-7 0,0 3 0,0-4 0,0 0 0,2-3 0,1-1 0,0-6 0,2 2 0,-2-2 0,2 3 0,1 0 0,-3-1 0,2 4 0,-2 1 0,0 3 0,3 0 0,-6 0 0,3 1 0,-3 3 0,0-3 0,0 0 0,0-2 0,0-6 0,0 3 0,0-3 0,0-3 0,0 2 0,0-5 0,2 5 0,-1-2 0,4 3 0,-5 0 0,5-1 0,-4-2 0,1 2 0,-2-4 0,0 1 0,0-2 0,0-1 0,0 1 0,0 2 0,0-2 0,0 2 0,0-2 0,0 0 0,0-1 0,0-3 0,-2-8 0,-1-2 0,-3-6 0,-2 4 0,2 0 0,-1 1 0,-1-1 0,2 0 0,-5-3 0,5 3 0,-3-7 0,1 7 0,2-7 0,-2 3 0,2-3 0,0 0 0,0 3 0,0-2 0,0 6 0,1-1 0,2 2 0,-1 5 0,1-2 0,1 2 0,-2 3 0,5 0 0,2 2 0,8 0 0,0 0 0,3-2 0,0 1 0,1-1 0,3 2 0,0 0 0,0-3 0,0 2 0,0-4 0,-3 4 0,2-4 0,-5 4 0,-1-4 0,-1 5 0,-4-2 0,1 0 0,-3 1 0,1-1 0,-3 0 0,2 2 0,-2-4 0,3 3 0,-1-3 0,1 4 0,-1-2 0,0 2 0,-3 0 0,0 2 0,-4 0 0,0 3 0,-2 0 0,0 2 0,0 1 0,0 0 0,0 2 0,0-2 0,-3 3 0,4-1 0,-5 1 0,6-3 0,-3 2 0,2-2 0,1 0 0,0-1 0,-1 0 0,3-1 0,-3 1 0,3-2 0,-3-1 0,1 1 0,1 0 0,-3 2 0,3-2 0,-1 5 0,-2-5 0,5 3 0,-2-4 0,-1 4 0,3-3 0,-3 2 0,1-2 0,2 0 0,-2-1 0,2 1 0,0-1 0,-2 1 0,1 0 0,-1-1 0,2 0 0,0 3 0,0 1 0,0 3 0,0 0 0,0-1 0,-2 1 0,1-3 0,-1-1 0,2-2 0,0-1 0,0 1 0,0-1 0,0 1 0,0-1 0,0 1 0,0-5 0,4 0 0,-1-2 0,1 0 0,-2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09:24:13.4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67 1739 24575,'0'-13'0,"0"0"0,0 2 0,0 1 0,0-1 0,2 0 0,4-3 0,0 3 0,2-3 0,-3 5 0,1-1 0,-1 2 0,-2 0 0,-1 1 0,-2 0 0,0 1 0,0-1 0,0 3 0,-2 1 0,-1-1 0,-4 3 0,2-3 0,-3 1 0,4-1 0,-1-1 0,2-2 0,1-1 0,2-3 0,0-3 0,0 2 0,0-2 0,0 0 0,0 3 0,0-7 0,0 7 0,0-7 0,0 3 0,0 1 0,0-4 0,-5 3 0,1 0 0,-7 1 0,3 4 0,0 2 0,-2-2 0,4 4 0,-1-4 0,2 5 0,2-5 0,1 2 0,2-6 0,0 3 0,0-7 0,0 3 0,0-3 0,0 3 0,0-2 0,0 5 0,0-2 0,2 6 0,-1-2 0,3 5 0,-4-3 0,2 1 0,-2 2 0,0-3 0,0 4 0,0-4 0,0 3 0,0-2 0,0 2 0,0 0 0,0 0 0,0-2 0,0-1 0,0 0 0,0-6 0,0 6 0,0-10 0,0 7 0,3-7 0,0 3 0,3 0 0,2 1 0,-2 6 0,1-2 0,-4 5 0,-1-2 0,-2 2 0,0 0 0,0 1 0,0-1 0,0 0 0,0 1 0,0-1 0,0 0 0,0-2 0,-2 2 0,2-6 0,-2 3 0,2-2 0,0-1 0,0-3 0,0 2 0,0-2 0,0 0 0,-3 3 0,3-3 0,-5 3 0,1-3 0,1 2 0,-2-10 0,2 6 0,-1-7 0,1 5 0,1 3 0,1-2 0,-3 8 0,3-4 0,-1 7 0,2-1 0,-2 4 0,2-1 0,-2 2 0,2-3 0,0 1 0,2 1 0,0-1 0,3 2 0,0-3 0,0-3 0,-1 3 0,4-3 0,-3 1 0,6 1 0,-3-4 0,0 4 0,2-4 0,-2 4 0,6-2 0,-3 3 0,3-1 0,-3 1 0,3-1 0,-3 3 0,7 0 0,-3 3 0,7 0 0,-3 0 0,7 0 0,1 0 0,1 0 0,8 0 0,-8 0 0,8 0 0,-4 0 0,1 0 0,3 0 0,-8 0 0,9 0 0,-9 0 0,4 0 0,-5 0 0,0 0 0,0-6 0,0-1 0,-4-4 0,3-1 0,-3 5 0,8-3 0,-3 3 0,8 3 0,-8 1 0,8 3 0,-3 0 0,4 0 0,1 0 0,-6 0 0,5 3 0,-5 1 0,1 0 0,-1 2 0,-5-5 0,4 2 0,-2-3 0,2 0 0,-4 0 0,0 0 0,0 0 0,1 0 0,-1 0 0,0 0 0,0 0 0,0 0 0,4 0 0,-2 0 0,7 0 0,7 0 0,-11 0 0,19 0 0,-21 0 0,30 4 0,-28-4 0,15 0 0,-25-5 0,1-2 0,13-4 0,-10 4 0,19-5 0,-6 5 0,4-1 0,0 3 0,-6 2 0,-4 3 0,-2 0 0,-4 0 0,0 0 0,-1 0 0,1 0 0,-4 3 0,-1 0 0,1 3 0,-4-2 0,-1-1 0,0-3 0,-7 0 0,7 0 0,-7-5 0,4-4 0,-4-3 0,0-5 0,0 5 0,1-2 0,-2 6 0,4 3 0,1-1 0,3 6 0,-3-3 0,2 3 0,-2 0 0,0 0 0,2 0 0,-6 0 0,3 0 0,0 0 0,-2 0 0,5 0 0,-5 0 0,5 0 0,-2 0 0,7 0 0,1 0 0,0 0 0,8 0 0,-7 3 0,8 1 0,-5 3 0,0-1 0,0-2 0,0-1 0,-4-3 0,3 0 0,-7 0 0,4 0 0,-9 0 0,4 0 0,-7-5 0,7 4 0,-7-6 0,6 4 0,-5 0 0,5 0 0,-2 3 0,0 0 0,2 0 0,-2 0 0,3 0 0,0 0 0,4 0 0,-2 0 0,5 0 0,-6 0 0,7 0 0,-3 0 0,4 0 0,5 3 0,-4-2 0,8 2 0,18 4 0,-6-5 0,12 8 0,0-9 0,-23 2 0,22-3 0,-19 0 0,9 0 0,0 0 0,-5 0 0,16 0 0,-28 0 0,16 0 0,-26 0 0,5 0 0,10 0 0,8 0 0,6 0 0,9 0 0,-3 0 0,-6 0 0,2 0 0,-3 4 0,-5 0 0,8 8 0,-14-3 0,-1 2 0,-6-4 0,-10-1 0,1 1 0,-5-4 0,-4 0 0,0-3 0,-3 0 0,0 0 0,-1 0 0,1 0 0,0 0 0,3 0 0,0 0 0,4 0 0,5 0 0,0 0 0,19 0 0,-11 0 0,16 0 0,-14-4 0,4 3 0,1-5 0,-1 5 0,5-2 0,-3 3 0,3 0 0,-4 0 0,-1 0 0,0 0 0,-4 0 0,-2 0 0,0 0 0,-3 0 0,4-6 0,-9-1 0,3-7 0,-2-3 0,4 3 0,0-4 0,3 8 0,-3 0 0,9 6 0,-5-3 0,1 6 0,-2-2 0,-3 3 0,-1 0 0,0 0 0,-4 0 0,3 0 0,-7 0 0,7 0 0,-7 0 0,7 0 0,2 0 0,10 0 0,1 0 0,8 0 0,-3 0 0,5 0 0,-9 0 0,6 0 0,-6 0 0,9 0 0,-5 0 0,-2 0 0,-9 0 0,-1 0 0,-1 0 0,-3 0 0,4-3 0,-6-1 0,1-2 0,0 2 0,5-3 0,-4 7 0,8-4 0,-8 4 0,4 0 0,-5 6 0,1 6 0,1 6 0,0 1 0,-5-2 0,-2-5 0,0-2 0,-2-1 0,4-5 0,8-2 0,6-2 0,17 0 0,-5 0 0,5 0 0,-6 0 0,19 0 0,-20 0 0,32 0 0,-28 0 0,17 0 0,-8 0 0,-4 0 0,-2 0 0,-11 0 0,-7 0 0,-5 0 0,-9 0 0,-1 0 0,-3 0 0,-5 0 0,-2 0 0,-2 0 0,-2 0 0,0 0 0,5 0 0,-1 0 0,6 0 0,4 0 0,1 0 0,4 0 0,15 0 0,-15 0 0,24 0 0,-21 0 0,18 0 0,-9-3 0,3-5 0,1-4 0,-5-6 0,5 5 0,-6-5 0,-4 10 0,3-2 0,-3 6 0,0 0 0,3 4 0,-4 0 0,5 0 0,0 0 0,1 0 0,-1 0 0,0 0 0,-1 4 0,2-4 0,-6 4 0,4-4 0,-3 0 0,4 0 0,-4 0 0,3 0 0,-8-6 0,8 1 0,-8-8 0,4 5 0,-5-2 0,0 6 0,0-2 0,0 5 0,-4-2 0,3 3 0,-6 0 0,6 0 0,-3 0 0,4 0 0,0-3 0,0 3 0,0-3 0,5-1 0,0 3 0,6-2 0,-6 3 0,10 0 0,-8 0 0,8 0 0,-5 0 0,-4 0 0,-1 0 0,-1 0 0,-3 0 0,-1 0 0,-1 0 0,-3 0 0,9 0 0,-4 0 0,8 3 0,-3 2 0,4 2 0,0 0 0,0 1 0,0-1 0,1 1 0,-6-1 0,0-3 0,0-1 0,-4-3 0,0 0 0,2 0 0,-6 0 0,13 0 0,-4-4 0,4 0 0,5-4 0,8-4 0,-9 7 0,12-3 0,-19 8 0,8 0 0,-4 0 0,-1 0 0,-4 0 0,-6 0 0,-4 0 0,-4 0 0,3 0 0,12 0 0,-5 0 0,13 0 0,-10 3 0,1 1 0,3 3 0,2 0 0,6 5 0,4-3 0,-4 6 0,-1-3 0,-6-1 0,-4 0 0,-2-4 0,-4-4 0,-4 0 0,-1-3 0,0 0 0,-3 0 0,4-2 0,-5-4 0,0-1 0,4-5 0,-3 5 0,7-3 0,-7 7 0,8-3 0,-4 5 0,4-2 0,0 3 0,0 0 0,0 0 0,5 0 0,0 0 0,5 0 0,0 0 0,6 0 0,-4 0 0,3 0 0,1 0 0,-5 0 0,5 0 0,-10-3 0,-2-1 0,-8-3 0,0 1 0,-5 0 0,0 0 0,0-3 0,0 0 0,1-1 0,-1-1 0,0 1 0,-4-1 0,4-1 0,-7 3 0,7 1 0,-7 2 0,6 0 0,-2 3 0,0 0 0,2 3 0,2 0 0,0 0 0,7 0 0,-3 0 0,16 0 0,-9 0 0,9 0 0,-12 0 0,0 0 0,0 0 0,0 0 0,0 0 0,0 0 0,0 0 0,-4 0 0,3 0 0,-7 0 0,3 0 0,-4-2 0,4 1 0,-3-4 0,3 4 0,0-2 0,1 3 0,4 0 0,0 0 0,0 0 0,0 0 0,0 0 0,0 0 0,0 0 0,-4 0 0,4 0 0,-4 0 0,4 0 0,0 0 0,-4 0 0,3 0 0,-3 0 0,0 0 0,3 0 0,-7 0 0,7 0 0,-7 0 0,4 0 0,-9 3 0,4 0 0,-7 2 0,7 1 0,-7 2 0,3-2 0,0 2 0,1-2 0,3-3 0,8 0 0,-2-3 0,4 0 0,-6 0 0,-7 0 0,6 0 0,0 0 0,6 0 0,-4 3 0,-1 0 0,-4 3 0,0 0 0,-3-3 0,-1 0 0,-3-1 0,-1-1 0,-2 1 0,2-2 0,-4 0 0,1 2 0,-3-1 0,1 1 0,0-2 0,-1 2 0,1-2 0,-1 2 0,0-2 0,1 0 0,-3 2 0,2-1 0,-4 2 0,2 0 0,-2 1 0,-2-1 0,1 1 0,-1-1 0,0 1 0,2 1 0,-2-1 0,2 1 0,0-1 0,0 1 0,0-1 0,0 1 0,0-1 0,0 1 0,0 2 0,0 1 0,0 3 0,0 0 0,0-1 0,0 1 0,0 0 0,0-1 0,0 1 0,-5 0 0,1-1 0,-4 4 0,5-2 0,-2 5 0,4-5 0,-2 2 0,3-4 0,0 1 0,0 0 0,0-1 0,2-2 0,4 0 0,-1-3 0,2-1 0,1 1 0,-3 0 0,2 0 0,-4 0 0,-1-1 0,-2 7 0,0 1 0,0 6 0,0 4 0,0 2 0,0 3 0,0-4 0,-3-1 0,2-4 0,-1-3 0,2-1 0,0-3 0,0-3 0,0 2 0,0-5 0,2 5 0,1-2 0,3 6 0,-1-3 0,-2 6 0,0-2 0,-3 7 0,0-3 0,0 4 0,0-2 0,0-1 0,0 1 0,0-2 0,0-1 0,0-3 0,0 2 0,-3-2 0,2 0 0,-1 2 0,2-6 0,0 7 0,0-7 0,0 3 0,2-3 0,1-3 0,1-1 0,1-2 0,0-1 0,-1 1 0,-1 0 0,-1-1 0,-2 4 0,0 0 0,0 6 0,0 0 0,0 9 0,0-4 0,0 7 0,0-7 0,0 3 0,0-4 0,0 0 0,2-3 0,1-1 0,0-6 0,2 2 0,-2-2 0,2 3 0,1 0 0,-3-1 0,2 4 0,-2 1 0,0 3 0,3 0 0,-6 0 0,3 1 0,-3 3 0,0-3 0,0 0 0,0-2 0,0-6 0,0 3 0,0-3 0,0-3 0,0 2 0,0-5 0,2 5 0,-1-2 0,4 3 0,-5 0 0,5-1 0,-4-2 0,1 2 0,-2-4 0,0 1 0,0-2 0,0-1 0,0 1 0,0 2 0,0-2 0,0 2 0,0-2 0,0 0 0,0-1 0,0-3 0,-2-8 0,-1-2 0,-3-6 0,-2 4 0,2 0 0,-1 1 0,-1-1 0,2 0 0,-5-3 0,5 3 0,-3-7 0,1 7 0,2-7 0,-2 3 0,2-3 0,0 0 0,0 3 0,0-2 0,0 6 0,1-1 0,2 2 0,-1 5 0,1-2 0,1 2 0,-2 3 0,5 0 0,2 2 0,8 0 0,0 0 0,3-2 0,0 1 0,1-1 0,3 2 0,0 0 0,0-3 0,0 2 0,0-4 0,-3 4 0,2-4 0,-5 4 0,-1-4 0,-1 5 0,-4-2 0,1 0 0,-3 1 0,1-1 0,-3 0 0,2 2 0,-2-4 0,3 3 0,-1-3 0,1 4 0,-1-2 0,0 2 0,-3 0 0,0 2 0,-4 0 0,0 3 0,-2 0 0,0 2 0,0 1 0,0 0 0,0 2 0,0-2 0,-3 3 0,4-1 0,-5 1 0,6-3 0,-3 2 0,2-2 0,1 0 0,0-1 0,-1 0 0,3-1 0,-3 1 0,3-2 0,-3-1 0,1 1 0,1 0 0,-3 2 0,3-2 0,-1 5 0,-2-5 0,5 3 0,-2-4 0,-1 4 0,3-3 0,-3 2 0,1-2 0,2 0 0,-2-1 0,2 1 0,0-1 0,-2 1 0,1 0 0,-1-1 0,2 0 0,0 3 0,0 1 0,0 3 0,0 0 0,0-1 0,-2 1 0,1-3 0,-1-1 0,2-2 0,0-1 0,0 1 0,0-1 0,0 1 0,0-1 0,0 1 0,0-5 0,4 0 0,-1-2 0,1 0 0,-2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customXml" Target="../ink/ink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customXml" Target="../ink/ink1.xml"/><Relationship Id="rId4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tiff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3.wdp"/><Relationship Id="rId7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.tiff"/><Relationship Id="rId4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4.wdp"/><Relationship Id="rId7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.tiff"/><Relationship Id="rId4" Type="http://schemas.openxmlformats.org/officeDocument/2006/relationships/image" Target="../media/image6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.tif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7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14: Signal reconstruction II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see the central replica and aliases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-1930785" y="2759998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275613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253702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7715491" y="5353588"/>
            <a:ext cx="2780416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12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40000" t="-18182" r="-10000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41667" t="-18182" r="-1666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228531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802F35-5D25-E64D-B4C8-933791772645}"/>
              </a:ext>
            </a:extLst>
          </p:cNvPr>
          <p:cNvGrpSpPr/>
          <p:nvPr/>
        </p:nvGrpSpPr>
        <p:grpSpPr>
          <a:xfrm>
            <a:off x="-1930785" y="4822702"/>
            <a:ext cx="1873005" cy="917159"/>
            <a:chOff x="1162065" y="4287227"/>
            <a:chExt cx="4470334" cy="218899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BB5EA8-6531-B548-91B6-D6341101EA9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A379CEF-4FA4-0A46-9CE9-29046FBC7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-5675714" y="2735731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-2156791" y="3928581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029008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1851567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7328EB8-DD5A-2C40-B916-3C181E7028A0}"/>
              </a:ext>
            </a:extLst>
          </p:cNvPr>
          <p:cNvGrpSpPr/>
          <p:nvPr/>
        </p:nvGrpSpPr>
        <p:grpSpPr>
          <a:xfrm>
            <a:off x="674843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3E28E56-D51E-AC4E-89D5-B0FFEA1CBAF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B573EBA-FAE2-4846-97B4-D01A54F28FA7}"/>
                </a:ext>
              </a:extLst>
            </p:cNvPr>
            <p:cNvSpPr/>
            <p:nvPr/>
          </p:nvSpPr>
          <p:spPr>
            <a:xfrm flipH="1">
              <a:off x="6600175" y="3839020"/>
              <a:ext cx="2180499" cy="1170298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ED3A26E-CC79-E944-9757-49912357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439929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1263205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028291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3616653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4205015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4793377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3529" t="-3846" r="-294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10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25C22FF-C118-C543-8A38-5BEC533E2D86}"/>
              </a:ext>
            </a:extLst>
          </p:cNvPr>
          <p:cNvSpPr txBox="1"/>
          <p:nvPr/>
        </p:nvSpPr>
        <p:spPr>
          <a:xfrm>
            <a:off x="3247752" y="3471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replica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4E5A62B-BC84-CF47-98F0-0341A08E2903}"/>
              </a:ext>
            </a:extLst>
          </p:cNvPr>
          <p:cNvSpPr txBox="1"/>
          <p:nvPr/>
        </p:nvSpPr>
        <p:spPr>
          <a:xfrm>
            <a:off x="4523736" y="356193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1D5D1A-CA8F-6A4D-BB28-CE5A57F8A7F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3704952" y="4117731"/>
            <a:ext cx="0" cy="238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1EEA01C6-F1AD-7743-8C85-9F87162D6A0A}"/>
              </a:ext>
            </a:extLst>
          </p:cNvPr>
          <p:cNvCxnSpPr>
            <a:cxnSpLocks/>
            <a:stCxn id="180" idx="2"/>
          </p:cNvCxnSpPr>
          <p:nvPr/>
        </p:nvCxnSpPr>
        <p:spPr>
          <a:xfrm flipH="1">
            <a:off x="4877915" y="3931267"/>
            <a:ext cx="103021" cy="438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597F65F7-50C2-FE47-9322-848CB19B0C6B}"/>
              </a:ext>
            </a:extLst>
          </p:cNvPr>
          <p:cNvCxnSpPr>
            <a:cxnSpLocks/>
            <a:stCxn id="180" idx="2"/>
          </p:cNvCxnSpPr>
          <p:nvPr/>
        </p:nvCxnSpPr>
        <p:spPr>
          <a:xfrm flipH="1">
            <a:off x="4280952" y="3931267"/>
            <a:ext cx="699984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DEABE8CC-9703-D748-9EED-DC638A0D3BEB}"/>
              </a:ext>
            </a:extLst>
          </p:cNvPr>
          <p:cNvCxnSpPr>
            <a:cxnSpLocks/>
            <a:stCxn id="180" idx="2"/>
          </p:cNvCxnSpPr>
          <p:nvPr/>
        </p:nvCxnSpPr>
        <p:spPr>
          <a:xfrm>
            <a:off x="4980936" y="3931267"/>
            <a:ext cx="423290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EA3ABA08-25FD-0C4D-9C77-9BE340311876}"/>
              </a:ext>
            </a:extLst>
          </p:cNvPr>
          <p:cNvSpPr txBox="1"/>
          <p:nvPr/>
        </p:nvSpPr>
        <p:spPr>
          <a:xfrm>
            <a:off x="1635781" y="356193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aliases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189E5D55-742C-1642-B16C-D8FC070CCB73}"/>
              </a:ext>
            </a:extLst>
          </p:cNvPr>
          <p:cNvCxnSpPr>
            <a:cxnSpLocks/>
            <a:stCxn id="184" idx="2"/>
          </p:cNvCxnSpPr>
          <p:nvPr/>
        </p:nvCxnSpPr>
        <p:spPr>
          <a:xfrm flipH="1">
            <a:off x="1989960" y="3931267"/>
            <a:ext cx="103021" cy="438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B5B26EDF-BC9C-2F4A-A43D-F462AC03ED5B}"/>
              </a:ext>
            </a:extLst>
          </p:cNvPr>
          <p:cNvCxnSpPr>
            <a:cxnSpLocks/>
            <a:stCxn id="184" idx="2"/>
          </p:cNvCxnSpPr>
          <p:nvPr/>
        </p:nvCxnSpPr>
        <p:spPr>
          <a:xfrm flipH="1">
            <a:off x="1392997" y="3931267"/>
            <a:ext cx="699984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A0B592B6-DA14-9E4A-8F1C-ED0E30AC92B5}"/>
              </a:ext>
            </a:extLst>
          </p:cNvPr>
          <p:cNvCxnSpPr>
            <a:cxnSpLocks/>
            <a:stCxn id="184" idx="2"/>
          </p:cNvCxnSpPr>
          <p:nvPr/>
        </p:nvCxnSpPr>
        <p:spPr>
          <a:xfrm>
            <a:off x="2092981" y="3931267"/>
            <a:ext cx="423290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987C18DE-5020-BB42-A069-2F376AA8AACE}"/>
              </a:ext>
            </a:extLst>
          </p:cNvPr>
          <p:cNvCxnSpPr>
            <a:cxnSpLocks/>
            <a:stCxn id="184" idx="2"/>
          </p:cNvCxnSpPr>
          <p:nvPr/>
        </p:nvCxnSpPr>
        <p:spPr>
          <a:xfrm>
            <a:off x="2092981" y="3931267"/>
            <a:ext cx="930105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1B6C957-9B14-5A47-B2A9-5F465A89AD64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6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further removes overlaps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275613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253702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6142451" y="5358526"/>
            <a:ext cx="5619104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12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40000" t="-18182" r="-10000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41667" t="-18182" r="-1666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228531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029008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1351552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291544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411560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231536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4171528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5111520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6051509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9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7FB5F-292E-ED4D-B18B-26DE6B5AFF97}"/>
              </a:ext>
            </a:extLst>
          </p:cNvPr>
          <p:cNvSpPr txBox="1"/>
          <p:nvPr/>
        </p:nvSpPr>
        <p:spPr>
          <a:xfrm>
            <a:off x="3835350" y="3404178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aliases do not overlap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61236B-8796-C044-AE5A-F998B9B556BD}"/>
              </a:ext>
            </a:extLst>
          </p:cNvPr>
          <p:cNvCxnSpPr>
            <a:stCxn id="3" idx="2"/>
          </p:cNvCxnSpPr>
          <p:nvPr/>
        </p:nvCxnSpPr>
        <p:spPr>
          <a:xfrm flipH="1">
            <a:off x="4171528" y="4327508"/>
            <a:ext cx="121022" cy="521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983E762-80E6-D14F-A39F-5271DB421342}"/>
              </a:ext>
            </a:extLst>
          </p:cNvPr>
          <p:cNvGrpSpPr/>
          <p:nvPr/>
        </p:nvGrpSpPr>
        <p:grpSpPr>
          <a:xfrm>
            <a:off x="-2068293" y="2784204"/>
            <a:ext cx="1873005" cy="1085421"/>
            <a:chOff x="1162065" y="1095958"/>
            <a:chExt cx="4470334" cy="2590593"/>
          </a:xfrm>
        </p:grpSpPr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C4FF08D0-E624-8F45-906B-D7DF17686256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89657813-3BCA-8946-9B6B-D5FF14E437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68194F94-99CE-7A48-97B9-B1291F89662B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0DF1834-B75F-CB44-8764-B756BF7D467B}"/>
              </a:ext>
            </a:extLst>
          </p:cNvPr>
          <p:cNvCxnSpPr>
            <a:cxnSpLocks/>
          </p:cNvCxnSpPr>
          <p:nvPr/>
        </p:nvCxnSpPr>
        <p:spPr>
          <a:xfrm>
            <a:off x="-2068293" y="5713167"/>
            <a:ext cx="1873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FF55715E-6AB2-6A47-A0F2-52A26FAD339F}"/>
              </a:ext>
            </a:extLst>
          </p:cNvPr>
          <p:cNvCxnSpPr>
            <a:cxnSpLocks/>
          </p:cNvCxnSpPr>
          <p:nvPr/>
        </p:nvCxnSpPr>
        <p:spPr>
          <a:xfrm flipH="1" flipV="1">
            <a:off x="-2018723" y="4846908"/>
            <a:ext cx="1316" cy="917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B1530A44-148F-B546-ABAE-9EA68FEBDEF6}"/>
              </a:ext>
            </a:extLst>
          </p:cNvPr>
          <p:cNvGrpSpPr/>
          <p:nvPr/>
        </p:nvGrpSpPr>
        <p:grpSpPr>
          <a:xfrm>
            <a:off x="-5813222" y="2759937"/>
            <a:ext cx="3089607" cy="1739376"/>
            <a:chOff x="951055" y="2450703"/>
            <a:chExt cx="4948336" cy="2785797"/>
          </a:xfrm>
        </p:grpSpPr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8D41D3F3-945D-CF44-92DC-24F2DC11A8B2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D6BCB488-06AC-CA4B-81B9-F690CCC44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3387FC4-4656-4C41-B7A8-F13BAC9473C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5257F0A-A1E2-6949-9719-6C8706C419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26FBDCE-CEF7-524C-8249-20F73EB298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FD589807-9085-3A40-941C-4E28B2EC51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9FDF652-1FBB-2B45-9ED9-56094AE9E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F217D38-7827-3A4D-AA59-627C3580AC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0223821-593C-2044-9273-7B0C7BE2E7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4E7ED60-3F21-404F-B28E-512886B844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89174E9-774A-FD45-90BB-485292391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922010"/>
              <a:ext cx="0" cy="11597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7" name="Up-down Arrow 196">
            <a:extLst>
              <a:ext uri="{FF2B5EF4-FFF2-40B4-BE49-F238E27FC236}">
                <a16:creationId xmlns:a16="http://schemas.microsoft.com/office/drawing/2014/main" id="{7DCED0EF-BD78-1043-86A6-2E88A499D621}"/>
              </a:ext>
            </a:extLst>
          </p:cNvPr>
          <p:cNvSpPr/>
          <p:nvPr/>
        </p:nvSpPr>
        <p:spPr>
          <a:xfrm flipH="1">
            <a:off x="-2294299" y="3952787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F1B5561-22FD-7B4C-A2C3-545298D7970F}"/>
                  </a:ext>
                </a:extLst>
              </p:cNvPr>
              <p:cNvSpPr txBox="1"/>
              <p:nvPr/>
            </p:nvSpPr>
            <p:spPr>
              <a:xfrm>
                <a:off x="-5285038" y="2175883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F1B5561-22FD-7B4C-A2C3-545298D79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85038" y="2175883"/>
                <a:ext cx="2147126" cy="307777"/>
              </a:xfrm>
              <a:prstGeom prst="rect">
                <a:avLst/>
              </a:prstGeom>
              <a:blipFill>
                <a:blip r:embed="rId10"/>
                <a:stretch>
                  <a:fillRect l="-2941" t="-3846" r="-2941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EC49C13-71E8-AD43-B17C-4CDFBA4CE43B}"/>
              </a:ext>
            </a:extLst>
          </p:cNvPr>
          <p:cNvGrpSpPr/>
          <p:nvPr/>
        </p:nvGrpSpPr>
        <p:grpSpPr>
          <a:xfrm>
            <a:off x="-2046721" y="5191244"/>
            <a:ext cx="1715052" cy="502184"/>
            <a:chOff x="2072828" y="5673945"/>
            <a:chExt cx="3476636" cy="502184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D629865E-5641-0E4E-82BA-EDB9A711C99C}"/>
                </a:ext>
              </a:extLst>
            </p:cNvPr>
            <p:cNvGrpSpPr/>
            <p:nvPr/>
          </p:nvGrpSpPr>
          <p:grpSpPr>
            <a:xfrm>
              <a:off x="3842402" y="5673945"/>
              <a:ext cx="1707062" cy="495872"/>
              <a:chOff x="1482350" y="1093108"/>
              <a:chExt cx="5151310" cy="1643466"/>
            </a:xfrm>
          </p:grpSpPr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DB09EC9C-84A4-3941-B6F3-40393955B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A0ED3C38-ADC4-FC4C-96C8-4AD232C0F6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3031F884-39A6-DC4E-AF20-AA08307562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AE73B0ED-92C5-B445-968F-65E401972F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BB3695A-DB1B-6C45-9CCC-9DBF379669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6A94F73-5757-D643-B92C-DF86D783A9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ADA86F6-F469-0441-AD79-882FAF9303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985D0E39-EC0D-6D43-AD9E-9A7C07E99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A1308E0F-D482-F846-9E2B-CDC3D1D477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2137E2E8-DA52-0441-9128-415FB4FA3D14}"/>
                </a:ext>
              </a:extLst>
            </p:cNvPr>
            <p:cNvGrpSpPr/>
            <p:nvPr/>
          </p:nvGrpSpPr>
          <p:grpSpPr>
            <a:xfrm>
              <a:off x="2072828" y="5680257"/>
              <a:ext cx="1707062" cy="495872"/>
              <a:chOff x="1482350" y="1093108"/>
              <a:chExt cx="5151310" cy="1643466"/>
            </a:xfrm>
          </p:grpSpPr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9B88BCEE-1735-F14D-9BCD-7438591BAF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A959F8A4-9479-494E-A210-9250655B35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78DF1088-F229-074E-A212-19F6E82C2F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2DAD5B4F-EE08-2344-9F92-B84809B4EC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EDB0CB08-7AF7-924C-8D44-D6391916CD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30024904-F2EA-7249-889A-7C6F799CBC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33B3E933-1DF9-C248-84D9-5108CB71C2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BABAC144-3F09-604D-B4AE-65B25DBBEA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78A11C8C-C2D4-AD4B-9E34-42E538360B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40990738-03D1-1642-A841-036A0E7DF536}"/>
              </a:ext>
            </a:extLst>
          </p:cNvPr>
          <p:cNvCxnSpPr/>
          <p:nvPr/>
        </p:nvCxnSpPr>
        <p:spPr>
          <a:xfrm>
            <a:off x="-5607811" y="4431275"/>
            <a:ext cx="30896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FB245FD-0EA1-6745-A95C-F2C63D546355}"/>
              </a:ext>
            </a:extLst>
          </p:cNvPr>
          <p:cNvCxnSpPr>
            <a:cxnSpLocks/>
          </p:cNvCxnSpPr>
          <p:nvPr/>
        </p:nvCxnSpPr>
        <p:spPr>
          <a:xfrm>
            <a:off x="-5528664" y="4411915"/>
            <a:ext cx="281587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E8FB9ED-783E-AE46-8EF2-AAAF7513598C}"/>
              </a:ext>
            </a:extLst>
          </p:cNvPr>
          <p:cNvCxnSpPr>
            <a:cxnSpLocks/>
          </p:cNvCxnSpPr>
          <p:nvPr/>
        </p:nvCxnSpPr>
        <p:spPr>
          <a:xfrm flipV="1">
            <a:off x="-5445357" y="3593953"/>
            <a:ext cx="0" cy="8165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3A41013-FCB6-AA47-BEDF-934F15024DF0}"/>
              </a:ext>
            </a:extLst>
          </p:cNvPr>
          <p:cNvCxnSpPr>
            <a:cxnSpLocks/>
          </p:cNvCxnSpPr>
          <p:nvPr/>
        </p:nvCxnSpPr>
        <p:spPr>
          <a:xfrm flipV="1">
            <a:off x="-5076860" y="3733099"/>
            <a:ext cx="0" cy="67739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76F42C00-FCEC-DB46-868B-68AED2C057C7}"/>
              </a:ext>
            </a:extLst>
          </p:cNvPr>
          <p:cNvCxnSpPr>
            <a:cxnSpLocks/>
          </p:cNvCxnSpPr>
          <p:nvPr/>
        </p:nvCxnSpPr>
        <p:spPr>
          <a:xfrm flipV="1">
            <a:off x="-4708363" y="3436196"/>
            <a:ext cx="0" cy="97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3755AD87-710C-B248-B016-E82BD7C64E63}"/>
              </a:ext>
            </a:extLst>
          </p:cNvPr>
          <p:cNvCxnSpPr>
            <a:cxnSpLocks/>
          </p:cNvCxnSpPr>
          <p:nvPr/>
        </p:nvCxnSpPr>
        <p:spPr>
          <a:xfrm flipV="1">
            <a:off x="-4339866" y="3126591"/>
            <a:ext cx="0" cy="1283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6C84334B-002F-274C-93FC-C1D9A37C2605}"/>
              </a:ext>
            </a:extLst>
          </p:cNvPr>
          <p:cNvCxnSpPr>
            <a:cxnSpLocks/>
          </p:cNvCxnSpPr>
          <p:nvPr/>
        </p:nvCxnSpPr>
        <p:spPr>
          <a:xfrm flipV="1">
            <a:off x="-3971368" y="3428384"/>
            <a:ext cx="0" cy="9821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3D4C1BEB-5F49-8649-8BC8-FDF8CEC1D4C0}"/>
              </a:ext>
            </a:extLst>
          </p:cNvPr>
          <p:cNvCxnSpPr>
            <a:cxnSpLocks/>
          </p:cNvCxnSpPr>
          <p:nvPr/>
        </p:nvCxnSpPr>
        <p:spPr>
          <a:xfrm flipV="1">
            <a:off x="-3602871" y="4164348"/>
            <a:ext cx="0" cy="24614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632D3B2-A321-4F4D-A1F4-6DA09B10BAD2}"/>
              </a:ext>
            </a:extLst>
          </p:cNvPr>
          <p:cNvCxnSpPr>
            <a:cxnSpLocks/>
          </p:cNvCxnSpPr>
          <p:nvPr/>
        </p:nvCxnSpPr>
        <p:spPr>
          <a:xfrm flipV="1">
            <a:off x="-3234373" y="3436196"/>
            <a:ext cx="0" cy="97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F595DD3C-4111-B342-97F1-5A583380A61B}"/>
              </a:ext>
            </a:extLst>
          </p:cNvPr>
          <p:cNvCxnSpPr>
            <a:cxnSpLocks/>
          </p:cNvCxnSpPr>
          <p:nvPr/>
        </p:nvCxnSpPr>
        <p:spPr>
          <a:xfrm flipV="1">
            <a:off x="-2865875" y="3593953"/>
            <a:ext cx="0" cy="81654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E4E696EB-34FD-7949-93A6-A1EF48FA9EE0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786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sampling rate = stretched out spectrum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3879587" y="2717812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623959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602048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6490797" y="5358526"/>
            <a:ext cx="5619104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9300349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349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8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606886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886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55556" t="-18182" r="-11111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429767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767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30769" t="-18182" r="-7692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576877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634761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11538" r="-7692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55556" t="-18182" r="-22222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30769" t="-18182" r="-7692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E9BB5EA8-6531-B548-91B6-D6341101EA99}"/>
              </a:ext>
            </a:extLst>
          </p:cNvPr>
          <p:cNvCxnSpPr>
            <a:cxnSpLocks/>
          </p:cNvCxnSpPr>
          <p:nvPr/>
        </p:nvCxnSpPr>
        <p:spPr>
          <a:xfrm>
            <a:off x="3879587" y="5855783"/>
            <a:ext cx="1873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A379CEF-4FA4-0A46-9CE9-29046FBC75DE}"/>
              </a:ext>
            </a:extLst>
          </p:cNvPr>
          <p:cNvCxnSpPr>
            <a:cxnSpLocks/>
          </p:cNvCxnSpPr>
          <p:nvPr/>
        </p:nvCxnSpPr>
        <p:spPr>
          <a:xfrm flipH="1" flipV="1">
            <a:off x="3929157" y="4989524"/>
            <a:ext cx="1316" cy="917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6118747" y="1053772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134658" y="2693545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922010"/>
              <a:ext cx="0" cy="11597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3653581" y="3886395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9275415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662842" y="2109491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42" y="2109491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2941" t="-4000" r="-352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DBBC25F-629E-A14D-A698-C1C0768F183D}"/>
              </a:ext>
            </a:extLst>
          </p:cNvPr>
          <p:cNvGrpSpPr/>
          <p:nvPr/>
        </p:nvGrpSpPr>
        <p:grpSpPr>
          <a:xfrm>
            <a:off x="3901159" y="5333860"/>
            <a:ext cx="1715052" cy="502184"/>
            <a:chOff x="2072828" y="5673945"/>
            <a:chExt cx="3476636" cy="502184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3842402" y="5673945"/>
              <a:ext cx="1707062" cy="495872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FBD0B155-7CB6-7545-9E0C-EB43D6954DB8}"/>
                </a:ext>
              </a:extLst>
            </p:cNvPr>
            <p:cNvGrpSpPr/>
            <p:nvPr/>
          </p:nvGrpSpPr>
          <p:grpSpPr>
            <a:xfrm>
              <a:off x="2072828" y="5680257"/>
              <a:ext cx="1707062" cy="495872"/>
              <a:chOff x="1482350" y="1093108"/>
              <a:chExt cx="5151310" cy="1643466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B3FC69E-B006-674E-A40B-11DDB4B764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CB25A966-3E10-B14D-B607-F39880F592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07B516BA-7505-104A-B6E0-5F841EE848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44AEA9B3-1C85-D44A-97E5-6331FDF467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5F2C49CC-626A-2F4B-8980-11397AF196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F7CACEA-AA63-D641-8B33-0361B5D199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500B74AD-D9D4-2941-992F-E1684928E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F18C8F2C-96E8-9D48-9176-0BA825FBEE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D36FD03-FD08-CC4A-966B-B954390110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B219B85-6EF0-AE4D-A7AA-6648291CD17B}"/>
              </a:ext>
            </a:extLst>
          </p:cNvPr>
          <p:cNvCxnSpPr>
            <a:cxnSpLocks/>
          </p:cNvCxnSpPr>
          <p:nvPr/>
        </p:nvCxnSpPr>
        <p:spPr>
          <a:xfrm>
            <a:off x="419216" y="4345523"/>
            <a:ext cx="281587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320FC7B-BBF0-E942-B33C-40BE347BD207}"/>
              </a:ext>
            </a:extLst>
          </p:cNvPr>
          <p:cNvCxnSpPr>
            <a:cxnSpLocks/>
          </p:cNvCxnSpPr>
          <p:nvPr/>
        </p:nvCxnSpPr>
        <p:spPr>
          <a:xfrm flipV="1">
            <a:off x="502523" y="3527561"/>
            <a:ext cx="0" cy="8165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78646654-C268-FF4B-BEED-068D07EA37C3}"/>
              </a:ext>
            </a:extLst>
          </p:cNvPr>
          <p:cNvCxnSpPr>
            <a:cxnSpLocks/>
          </p:cNvCxnSpPr>
          <p:nvPr/>
        </p:nvCxnSpPr>
        <p:spPr>
          <a:xfrm flipV="1">
            <a:off x="871020" y="3666707"/>
            <a:ext cx="0" cy="67739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CCCF551-F46A-F14C-94C9-C955E2EE1CE4}"/>
              </a:ext>
            </a:extLst>
          </p:cNvPr>
          <p:cNvCxnSpPr>
            <a:cxnSpLocks/>
          </p:cNvCxnSpPr>
          <p:nvPr/>
        </p:nvCxnSpPr>
        <p:spPr>
          <a:xfrm flipV="1">
            <a:off x="1239517" y="3369804"/>
            <a:ext cx="0" cy="97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0D5F108C-F783-104C-9438-B4FD305ABB45}"/>
              </a:ext>
            </a:extLst>
          </p:cNvPr>
          <p:cNvCxnSpPr>
            <a:cxnSpLocks/>
          </p:cNvCxnSpPr>
          <p:nvPr/>
        </p:nvCxnSpPr>
        <p:spPr>
          <a:xfrm flipV="1">
            <a:off x="1608014" y="3060199"/>
            <a:ext cx="0" cy="1283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634D8D9B-0FFE-3442-A678-74995D8397E7}"/>
              </a:ext>
            </a:extLst>
          </p:cNvPr>
          <p:cNvCxnSpPr>
            <a:cxnSpLocks/>
          </p:cNvCxnSpPr>
          <p:nvPr/>
        </p:nvCxnSpPr>
        <p:spPr>
          <a:xfrm flipV="1">
            <a:off x="1976512" y="3361992"/>
            <a:ext cx="0" cy="9821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6661AE-DC65-9246-9A09-A26ACC1309A5}"/>
              </a:ext>
            </a:extLst>
          </p:cNvPr>
          <p:cNvCxnSpPr>
            <a:cxnSpLocks/>
          </p:cNvCxnSpPr>
          <p:nvPr/>
        </p:nvCxnSpPr>
        <p:spPr>
          <a:xfrm flipV="1">
            <a:off x="2345009" y="4097956"/>
            <a:ext cx="0" cy="24614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D3B300BF-F910-9B4C-9D43-B3BB49455277}"/>
              </a:ext>
            </a:extLst>
          </p:cNvPr>
          <p:cNvCxnSpPr>
            <a:cxnSpLocks/>
          </p:cNvCxnSpPr>
          <p:nvPr/>
        </p:nvCxnSpPr>
        <p:spPr>
          <a:xfrm flipV="1">
            <a:off x="2713507" y="3369804"/>
            <a:ext cx="0" cy="97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42AAADE-A21A-8947-9BE2-D2818D60ADD9}"/>
              </a:ext>
            </a:extLst>
          </p:cNvPr>
          <p:cNvCxnSpPr>
            <a:cxnSpLocks/>
          </p:cNvCxnSpPr>
          <p:nvPr/>
        </p:nvCxnSpPr>
        <p:spPr>
          <a:xfrm flipV="1">
            <a:off x="3082005" y="3527561"/>
            <a:ext cx="0" cy="81654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59F288B-9E09-B341-8A45-BA2118655653}"/>
              </a:ext>
            </a:extLst>
          </p:cNvPr>
          <p:cNvCxnSpPr/>
          <p:nvPr/>
        </p:nvCxnSpPr>
        <p:spPr>
          <a:xfrm>
            <a:off x="6018051" y="1053772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968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aliases: 1) Increase sampling rate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08BAA4-2D5A-C444-A5E2-56094F21C2EA}"/>
              </a:ext>
            </a:extLst>
          </p:cNvPr>
          <p:cNvCxnSpPr>
            <a:cxnSpLocks/>
          </p:cNvCxnSpPr>
          <p:nvPr/>
        </p:nvCxnSpPr>
        <p:spPr>
          <a:xfrm flipH="1" flipV="1">
            <a:off x="6346065" y="2729825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8A7AF4-5E0F-B943-97E8-00B768325597}"/>
              </a:ext>
            </a:extLst>
          </p:cNvPr>
          <p:cNvCxnSpPr>
            <a:cxnSpLocks/>
          </p:cNvCxnSpPr>
          <p:nvPr/>
        </p:nvCxnSpPr>
        <p:spPr>
          <a:xfrm flipH="1">
            <a:off x="3823298" y="5255066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F21FBF2-540F-914C-B824-018A368531A5}"/>
              </a:ext>
            </a:extLst>
          </p:cNvPr>
          <p:cNvGrpSpPr/>
          <p:nvPr/>
        </p:nvGrpSpPr>
        <p:grpSpPr>
          <a:xfrm>
            <a:off x="2793585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9234FB-CEEE-EE4B-8D68-2B0D6FFE7A32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247C870-C479-3B44-8A34-8F1AD1813AA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A8EC481-279C-964C-9145-2E67B0DDBD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819A1F-E9B4-8E47-B560-68238EC9BD58}"/>
              </a:ext>
            </a:extLst>
          </p:cNvPr>
          <p:cNvGrpSpPr/>
          <p:nvPr/>
        </p:nvGrpSpPr>
        <p:grpSpPr>
          <a:xfrm>
            <a:off x="4222345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A9E9F56-A582-1740-8865-BCA358DD645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8CF0639-2DF6-594E-A763-7B97ECE2B5C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3D8643-37E7-0C48-A0A4-053791C984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C71D17-EE9E-5A41-B5E2-3DF9DBA0F06F}"/>
              </a:ext>
            </a:extLst>
          </p:cNvPr>
          <p:cNvGrpSpPr/>
          <p:nvPr/>
        </p:nvGrpSpPr>
        <p:grpSpPr>
          <a:xfrm>
            <a:off x="1364825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3250CB-5963-EF4A-91AE-302CEF22BBF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1D0BF9B-6C81-3145-875C-8FE997B78D27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296DB3-21BC-5D44-9A4C-85CBE9E4C3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770FE9-3B87-0F48-A525-2BE0ECCA9BD9}"/>
              </a:ext>
            </a:extLst>
          </p:cNvPr>
          <p:cNvGrpSpPr/>
          <p:nvPr/>
        </p:nvGrpSpPr>
        <p:grpSpPr>
          <a:xfrm>
            <a:off x="5651105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2E05A8C-CFC1-7341-80B7-F9AB6E76A75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EC90D97-1EAB-9F4F-B091-7D10F1CF81D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4FB8AB-183A-9440-A620-C8815DDCF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E1B191-B563-184A-AC13-34A06937A5AA}"/>
              </a:ext>
            </a:extLst>
          </p:cNvPr>
          <p:cNvGrpSpPr/>
          <p:nvPr/>
        </p:nvGrpSpPr>
        <p:grpSpPr>
          <a:xfrm>
            <a:off x="7079866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AF1523A-6295-484D-858C-C3F9AFAC735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3C7021-0F02-DD4B-98F1-C24839104E6C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3D1FE5-928E-1944-A861-562B60A46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619082-BA00-B241-A08F-DA89EB2F3A68}"/>
              </a:ext>
            </a:extLst>
          </p:cNvPr>
          <p:cNvGrpSpPr/>
          <p:nvPr/>
        </p:nvGrpSpPr>
        <p:grpSpPr>
          <a:xfrm>
            <a:off x="8508626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C72BAF-C719-D240-B8D9-AB2CC4BC7102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911B325-3206-8F49-8E05-07DB50568AE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BBFD7D7-164C-E04B-BFED-AA492F24BA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5D0D38-EB3C-DE42-9542-4EB3CEAEEE56}"/>
                  </a:ext>
                </a:extLst>
              </p:cNvPr>
              <p:cNvSpPr txBox="1"/>
              <p:nvPr/>
            </p:nvSpPr>
            <p:spPr>
              <a:xfrm>
                <a:off x="5299722" y="190207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5D0D38-EB3C-DE42-9542-4EB3CEAEE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722" y="1902076"/>
                <a:ext cx="2558906" cy="307777"/>
              </a:xfrm>
              <a:prstGeom prst="rect">
                <a:avLst/>
              </a:prstGeom>
              <a:blipFill>
                <a:blip r:embed="rId2"/>
                <a:stretch>
                  <a:fillRect l="-985" t="-8000" r="-2463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DE83B-152F-D246-8EA2-736476BD6C75}"/>
              </a:ext>
            </a:extLst>
          </p:cNvPr>
          <p:cNvGrpSpPr/>
          <p:nvPr/>
        </p:nvGrpSpPr>
        <p:grpSpPr>
          <a:xfrm>
            <a:off x="1492476" y="7064690"/>
            <a:ext cx="9490680" cy="1055510"/>
            <a:chOff x="1825352" y="4397023"/>
            <a:chExt cx="8969274" cy="105551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3E48AAD-1993-304B-8D8C-A9D05D75C336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FE6E54-1AD1-DA4B-8112-408D3AAB65EF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2A3AA3-D564-0E48-AF89-DD96422C7B7F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9F6A9F9-916D-3B46-8C46-B37790300A3F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79074B6-2CD3-2049-BFD6-40A2DCD659B6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F65BAFE-B6DC-5741-A163-9F4BA813E033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78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Removing aliases: 2) Crop signal (Fourier)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031103-BF0F-E54D-B0EF-661AF5EBCD57}"/>
              </a:ext>
            </a:extLst>
          </p:cNvPr>
          <p:cNvCxnSpPr>
            <a:cxnSpLocks/>
          </p:cNvCxnSpPr>
          <p:nvPr/>
        </p:nvCxnSpPr>
        <p:spPr>
          <a:xfrm flipH="1" flipV="1">
            <a:off x="6346065" y="2729825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099E9CB-F5DC-304D-B989-CAEF7666C876}"/>
              </a:ext>
            </a:extLst>
          </p:cNvPr>
          <p:cNvCxnSpPr>
            <a:cxnSpLocks/>
          </p:cNvCxnSpPr>
          <p:nvPr/>
        </p:nvCxnSpPr>
        <p:spPr>
          <a:xfrm flipH="1">
            <a:off x="3823298" y="5255066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1C1E23E-A37D-FD44-BB79-D31488808DF0}"/>
              </a:ext>
            </a:extLst>
          </p:cNvPr>
          <p:cNvGrpSpPr/>
          <p:nvPr/>
        </p:nvGrpSpPr>
        <p:grpSpPr>
          <a:xfrm>
            <a:off x="2793585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6B3F19F-D5CF-0A49-B9F1-B97D486602B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E9CC987-6B06-2D4E-B94C-E79977C6230D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34C515-51CD-FB49-9290-103CC61BC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78CB3A-1A43-EC4F-AF00-D2504076D0BC}"/>
              </a:ext>
            </a:extLst>
          </p:cNvPr>
          <p:cNvGrpSpPr/>
          <p:nvPr/>
        </p:nvGrpSpPr>
        <p:grpSpPr>
          <a:xfrm>
            <a:off x="4222345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2C9D14F-42B1-3C4B-8EA3-82F5DDE932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DA35C26-B462-A74F-8F39-51B81BCF747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7C2917-881D-EF48-99DB-0A6B1C4772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2EF93F-4A34-BF46-900F-19032AD66104}"/>
              </a:ext>
            </a:extLst>
          </p:cNvPr>
          <p:cNvGrpSpPr/>
          <p:nvPr/>
        </p:nvGrpSpPr>
        <p:grpSpPr>
          <a:xfrm>
            <a:off x="1364825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716CA23-08F8-5840-84EB-6E7823ECE2F9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CCEA867-6D97-4E45-BB01-6B969F1A47A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C6E76E-7C9E-6146-9410-6F5A25B275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B4731-7E1F-9048-9FF6-569A45C95E87}"/>
              </a:ext>
            </a:extLst>
          </p:cNvPr>
          <p:cNvGrpSpPr/>
          <p:nvPr/>
        </p:nvGrpSpPr>
        <p:grpSpPr>
          <a:xfrm>
            <a:off x="5664855" y="4722459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9BB656D-9C86-4A4B-9078-D3589466EEC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6CD5D31-586B-4742-B289-440B7DD1F4A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AA07C5-CF66-6B46-9ACC-309913CFB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B5FA12-EC7C-F247-8328-674033B17D40}"/>
              </a:ext>
            </a:extLst>
          </p:cNvPr>
          <p:cNvGrpSpPr/>
          <p:nvPr/>
        </p:nvGrpSpPr>
        <p:grpSpPr>
          <a:xfrm>
            <a:off x="7079866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78D63CA-0603-D24E-A290-847BFA3CDE51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46F50F9-72B0-AA46-A86C-BA61C257B8A3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EAA79A-451B-4746-BA15-7FB3AFC7A6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39B911-6B0B-A34F-9BEB-C3E5E2EF83A0}"/>
              </a:ext>
            </a:extLst>
          </p:cNvPr>
          <p:cNvGrpSpPr/>
          <p:nvPr/>
        </p:nvGrpSpPr>
        <p:grpSpPr>
          <a:xfrm>
            <a:off x="8508626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B6DBB11-884B-A648-A138-A4852E73782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89B4C88-9B94-574D-9ED8-FA372ECA6EB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6F4D587-A78A-0F4D-96C5-A2B33B4B5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EA1372-3DB0-3E45-8E88-DC034FBC6634}"/>
              </a:ext>
            </a:extLst>
          </p:cNvPr>
          <p:cNvGrpSpPr/>
          <p:nvPr/>
        </p:nvGrpSpPr>
        <p:grpSpPr>
          <a:xfrm>
            <a:off x="1614475" y="4193002"/>
            <a:ext cx="9490680" cy="1055510"/>
            <a:chOff x="1825352" y="4397023"/>
            <a:chExt cx="8969274" cy="105551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53F373-057D-E24A-A00D-73F828AC7971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8ACC64-5C50-8246-A55F-B50C672F76AA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ED9AC84-0EDC-FB42-BCB5-401F2F0675BD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3C2885-18CE-B74B-BEB8-06D8ED1A3DC0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0A9A17-F1B6-3047-AA14-993F7FAAB192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164C28-5A7C-3549-BC34-C248754E7DFB}"/>
                  </a:ext>
                </a:extLst>
              </p:cNvPr>
              <p:cNvSpPr txBox="1"/>
              <p:nvPr/>
            </p:nvSpPr>
            <p:spPr>
              <a:xfrm>
                <a:off x="4417011" y="1632019"/>
                <a:ext cx="48095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. 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164C28-5A7C-3549-BC34-C248754E7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011" y="1632019"/>
                <a:ext cx="4809586" cy="307777"/>
              </a:xfrm>
              <a:prstGeom prst="rect">
                <a:avLst/>
              </a:prstGeom>
              <a:blipFill>
                <a:blip r:embed="rId2"/>
                <a:stretch>
                  <a:fillRect l="-792" t="-8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B12BECA-CA05-994E-900D-CA1A7FF73732}"/>
                  </a:ext>
                </a:extLst>
              </p:cNvPr>
              <p:cNvSpPr/>
              <p:nvPr/>
            </p:nvSpPr>
            <p:spPr>
              <a:xfrm>
                <a:off x="6480220" y="3823670"/>
                <a:ext cx="812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B12BECA-CA05-994E-900D-CA1A7FF73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220" y="3823670"/>
                <a:ext cx="812851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8587F32-F402-3A45-8C02-29286DF0D78E}"/>
              </a:ext>
            </a:extLst>
          </p:cNvPr>
          <p:cNvSpPr txBox="1"/>
          <p:nvPr/>
        </p:nvSpPr>
        <p:spPr>
          <a:xfrm>
            <a:off x="5797467" y="1933948"/>
            <a:ext cx="100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18CB5F-AC64-FD4E-9A69-5A20B4082184}"/>
              </a:ext>
            </a:extLst>
          </p:cNvPr>
          <p:cNvSpPr txBox="1"/>
          <p:nvPr/>
        </p:nvSpPr>
        <p:spPr>
          <a:xfrm>
            <a:off x="6900506" y="1933948"/>
            <a:ext cx="104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convolve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C43410-F133-C745-BCC7-8F4FC1DF4A43}"/>
              </a:ext>
            </a:extLst>
          </p:cNvPr>
          <p:cNvSpPr txBox="1"/>
          <p:nvPr/>
        </p:nvSpPr>
        <p:spPr>
          <a:xfrm>
            <a:off x="7997555" y="4068744"/>
            <a:ext cx="179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zero out aliases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D94E3E-F085-BA40-BF51-4FEDC5DBB3E4}"/>
              </a:ext>
            </a:extLst>
          </p:cNvPr>
          <p:cNvSpPr txBox="1"/>
          <p:nvPr/>
        </p:nvSpPr>
        <p:spPr>
          <a:xfrm>
            <a:off x="5273238" y="3239651"/>
            <a:ext cx="217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central replica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66CECD-A4DB-924A-9128-3248AB11A1D9}"/>
              </a:ext>
            </a:extLst>
          </p:cNvPr>
          <p:cNvSpPr txBox="1"/>
          <p:nvPr/>
        </p:nvSpPr>
        <p:spPr>
          <a:xfrm>
            <a:off x="2062127" y="1597177"/>
            <a:ext cx="213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reconstructed signal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CB7DF5-9D58-A64B-85DE-5A7EF893B88C}"/>
              </a:ext>
            </a:extLst>
          </p:cNvPr>
          <p:cNvSpPr txBox="1"/>
          <p:nvPr/>
        </p:nvSpPr>
        <p:spPr>
          <a:xfrm>
            <a:off x="9507289" y="1403637"/>
            <a:ext cx="219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signal</a:t>
            </a:r>
          </a:p>
          <a:p>
            <a:r>
              <a:rPr lang="en-US" dirty="0"/>
              <a:t>if sampling is</a:t>
            </a:r>
          </a:p>
          <a:p>
            <a:r>
              <a:rPr lang="en-US" dirty="0"/>
              <a:t>sufficiently dense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F12009-DDE0-B04F-AC69-CB77BF58DF85}"/>
              </a:ext>
            </a:extLst>
          </p:cNvPr>
          <p:cNvSpPr txBox="1"/>
          <p:nvPr/>
        </p:nvSpPr>
        <p:spPr>
          <a:xfrm>
            <a:off x="3346798" y="3858120"/>
            <a:ext cx="278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reconstruction function/filter/kernel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A2E1A5-7148-F949-9A39-0B90670C37AB}"/>
              </a:ext>
            </a:extLst>
          </p:cNvPr>
          <p:cNvGrpSpPr/>
          <p:nvPr/>
        </p:nvGrpSpPr>
        <p:grpSpPr>
          <a:xfrm>
            <a:off x="-4655599" y="2668588"/>
            <a:ext cx="4306714" cy="2669101"/>
            <a:chOff x="1530321" y="2136655"/>
            <a:chExt cx="3100434" cy="173937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D0A8A44-E28F-084A-BC8B-E29194B32D7A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BDBBAD3-31D8-BF44-8C2C-30CEB5A0259E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2422A7A8-34EF-0246-8C07-FF6A9338DB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5AF10A1-6080-C746-A6A4-F5D6145A12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680EA45-D4D8-4245-A30B-B78A9884A7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45E53D5-2BA9-A042-B752-335F7938F0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84D6AF4-B0BB-6349-97FD-FD121C4E8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473A129-01E9-9644-B824-0159FBB13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E734A8C-6AE4-3A4E-9CEB-909709C832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E2CA167-3446-BE43-9460-2471129093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F9D6A3D-3750-2B43-9CA6-B63D08C32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B4B8C1D-FC25-2A4A-98E7-94E9A24225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2187E9C-398E-6241-B93C-69B0F122BF33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20297F0-3F23-7746-9FC1-C28EB2401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71BDFF-6534-4346-93F0-C24FB6456F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144A939-0914-1947-BE00-387EC07EF7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CFA389E-A6D7-1347-9B31-0FB8C5292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307EA31-73FC-AF47-83B6-E733529D0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806462C-4A9A-B944-96EA-5D3DD5BD2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6B637DD-7D36-D340-BB37-D65461B72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2076797-8AC0-7648-80C6-D7057B7980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7" name="Freeform 66">
            <a:extLst>
              <a:ext uri="{FF2B5EF4-FFF2-40B4-BE49-F238E27FC236}">
                <a16:creationId xmlns:a16="http://schemas.microsoft.com/office/drawing/2014/main" id="{22F15BA3-621A-1C46-814F-4B4BD97F52BF}"/>
              </a:ext>
            </a:extLst>
          </p:cNvPr>
          <p:cNvSpPr/>
          <p:nvPr/>
        </p:nvSpPr>
        <p:spPr>
          <a:xfrm>
            <a:off x="-4544991" y="3233708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5CBCE0A7-2081-7646-A51E-3601BDF70893}"/>
              </a:ext>
            </a:extLst>
          </p:cNvPr>
          <p:cNvSpPr/>
          <p:nvPr/>
        </p:nvSpPr>
        <p:spPr>
          <a:xfrm>
            <a:off x="-4520218" y="3221301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DC4DB95-6D03-974A-8C17-8853ED85F7C9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721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Convolve (Primal) = Crop (Fourier)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/>
              <p:nvPr/>
            </p:nvSpPr>
            <p:spPr>
              <a:xfrm>
                <a:off x="1391835" y="1556580"/>
                <a:ext cx="33355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835" y="1556580"/>
                <a:ext cx="3335593" cy="307777"/>
              </a:xfrm>
              <a:prstGeom prst="rect">
                <a:avLst/>
              </a:prstGeom>
              <a:blipFill>
                <a:blip r:embed="rId2"/>
                <a:stretch>
                  <a:fillRect l="-1901" t="-8000" r="-1901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33CC16D4-B765-AB43-8C19-226C51B698B6}"/>
              </a:ext>
            </a:extLst>
          </p:cNvPr>
          <p:cNvGrpSpPr/>
          <p:nvPr/>
        </p:nvGrpSpPr>
        <p:grpSpPr>
          <a:xfrm>
            <a:off x="913795" y="2837923"/>
            <a:ext cx="4306714" cy="2669101"/>
            <a:chOff x="1530321" y="2136655"/>
            <a:chExt cx="3100434" cy="1739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E47FD-7826-9349-95A4-9C6FCB6BEB63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6658C0B-513D-0843-9423-3C095E9613D2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E504FF0-958A-1B41-BF47-2E293EC9A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49FA79-8A39-C444-B56E-B62F440AD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342324-B70E-7643-B967-8D0B0970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478B01-99E2-D84E-BE5E-EDB0DC993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A8294F-CECE-C340-9628-80626FD27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F02DA-F234-074F-99B7-098C9D8D4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9190F1-798B-E340-90C4-2FDCBF090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C7E8E20-BC83-884E-8FD7-9F6C903E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5C324D-850D-F846-A02C-88E72D5F6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2D4A5CF-6542-D049-A39D-889F06CE7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582DB-D08B-084B-BE31-12DB68B99F2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54FC71-CDEE-B44A-93FE-179B3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C90EA1-06EB-394F-BE9A-861F84A53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6A9C3B-54F8-6948-B3FF-134D5A8D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69D45C-7F18-8C40-9E54-A9CCF716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F0A20-F70C-7F47-9C0F-C9B409E3A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1251B7-CDE3-1A46-9376-AC0AB6E65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0402D4-6279-4F47-8121-3B5927855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6D23F7-BEFA-D743-90F9-E70774B49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534ABE10-1C73-5942-A4AA-B26EE4512920}"/>
              </a:ext>
            </a:extLst>
          </p:cNvPr>
          <p:cNvSpPr/>
          <p:nvPr/>
        </p:nvSpPr>
        <p:spPr>
          <a:xfrm>
            <a:off x="1024403" y="3403043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B7BB609-B7C1-8E45-8581-F96FD21666B3}"/>
              </a:ext>
            </a:extLst>
          </p:cNvPr>
          <p:cNvSpPr/>
          <p:nvPr/>
        </p:nvSpPr>
        <p:spPr>
          <a:xfrm>
            <a:off x="1049176" y="3390636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CADD070-2A0B-5F46-AF46-55251790688A}"/>
              </a:ext>
            </a:extLst>
          </p:cNvPr>
          <p:cNvSpPr/>
          <p:nvPr/>
        </p:nvSpPr>
        <p:spPr>
          <a:xfrm>
            <a:off x="444960" y="4563915"/>
            <a:ext cx="1127531" cy="885700"/>
          </a:xfrm>
          <a:custGeom>
            <a:avLst/>
            <a:gdLst>
              <a:gd name="connsiteX0" fmla="*/ 0 w 1127531"/>
              <a:gd name="connsiteY0" fmla="*/ 818195 h 915504"/>
              <a:gd name="connsiteX1" fmla="*/ 151254 w 1127531"/>
              <a:gd name="connsiteY1" fmla="*/ 721942 h 915504"/>
              <a:gd name="connsiteX2" fmla="*/ 371260 w 1127531"/>
              <a:gd name="connsiteY2" fmla="*/ 852571 h 915504"/>
              <a:gd name="connsiteX3" fmla="*/ 550015 w 1127531"/>
              <a:gd name="connsiteY3" fmla="*/ 47 h 915504"/>
              <a:gd name="connsiteX4" fmla="*/ 756270 w 1127531"/>
              <a:gd name="connsiteY4" fmla="*/ 893822 h 915504"/>
              <a:gd name="connsiteX5" fmla="*/ 907525 w 1127531"/>
              <a:gd name="connsiteY5" fmla="*/ 653190 h 915504"/>
              <a:gd name="connsiteX6" fmla="*/ 1127531 w 1127531"/>
              <a:gd name="connsiteY6" fmla="*/ 811320 h 915504"/>
              <a:gd name="connsiteX0" fmla="*/ 0 w 1127531"/>
              <a:gd name="connsiteY0" fmla="*/ 818150 h 885700"/>
              <a:gd name="connsiteX1" fmla="*/ 151254 w 1127531"/>
              <a:gd name="connsiteY1" fmla="*/ 721897 h 885700"/>
              <a:gd name="connsiteX2" fmla="*/ 371260 w 1127531"/>
              <a:gd name="connsiteY2" fmla="*/ 852526 h 885700"/>
              <a:gd name="connsiteX3" fmla="*/ 550015 w 1127531"/>
              <a:gd name="connsiteY3" fmla="*/ 2 h 885700"/>
              <a:gd name="connsiteX4" fmla="*/ 763146 w 1127531"/>
              <a:gd name="connsiteY4" fmla="*/ 859401 h 885700"/>
              <a:gd name="connsiteX5" fmla="*/ 907525 w 1127531"/>
              <a:gd name="connsiteY5" fmla="*/ 653145 h 885700"/>
              <a:gd name="connsiteX6" fmla="*/ 1127531 w 1127531"/>
              <a:gd name="connsiteY6" fmla="*/ 811275 h 8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7531" h="885700">
                <a:moveTo>
                  <a:pt x="0" y="818150"/>
                </a:moveTo>
                <a:cubicBezTo>
                  <a:pt x="44688" y="767159"/>
                  <a:pt x="89377" y="716168"/>
                  <a:pt x="151254" y="721897"/>
                </a:cubicBezTo>
                <a:cubicBezTo>
                  <a:pt x="213131" y="727626"/>
                  <a:pt x="304800" y="972842"/>
                  <a:pt x="371260" y="852526"/>
                </a:cubicBezTo>
                <a:cubicBezTo>
                  <a:pt x="437720" y="732210"/>
                  <a:pt x="484701" y="-1144"/>
                  <a:pt x="550015" y="2"/>
                </a:cubicBezTo>
                <a:cubicBezTo>
                  <a:pt x="615329" y="1148"/>
                  <a:pt x="703561" y="750544"/>
                  <a:pt x="763146" y="859401"/>
                </a:cubicBezTo>
                <a:cubicBezTo>
                  <a:pt x="822731" y="968258"/>
                  <a:pt x="846794" y="661166"/>
                  <a:pt x="907525" y="653145"/>
                </a:cubicBezTo>
                <a:cubicBezTo>
                  <a:pt x="968256" y="645124"/>
                  <a:pt x="1048466" y="725335"/>
                  <a:pt x="1127531" y="811275"/>
                </a:cubicBezTo>
              </a:path>
            </a:pathLst>
          </a:custGeom>
          <a:solidFill>
            <a:srgbClr val="FFD579">
              <a:alpha val="52157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2F54A8-E93C-A54E-BB68-04157EA2B47A}"/>
              </a:ext>
            </a:extLst>
          </p:cNvPr>
          <p:cNvCxnSpPr>
            <a:cxnSpLocks/>
          </p:cNvCxnSpPr>
          <p:nvPr/>
        </p:nvCxnSpPr>
        <p:spPr>
          <a:xfrm flipH="1" flipV="1">
            <a:off x="9315471" y="2886243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AE3E90-D0AF-5F45-BAE5-9EB2E656E6E8}"/>
              </a:ext>
            </a:extLst>
          </p:cNvPr>
          <p:cNvCxnSpPr>
            <a:cxnSpLocks/>
          </p:cNvCxnSpPr>
          <p:nvPr/>
        </p:nvCxnSpPr>
        <p:spPr>
          <a:xfrm flipH="1">
            <a:off x="6792704" y="5411484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2D330-1333-944A-8FA9-157A6FC62813}"/>
              </a:ext>
            </a:extLst>
          </p:cNvPr>
          <p:cNvGrpSpPr/>
          <p:nvPr/>
        </p:nvGrpSpPr>
        <p:grpSpPr>
          <a:xfrm>
            <a:off x="6627444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FC3EB63-5472-354F-8B49-45CD370DE75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B43116-1FC3-4546-B5B8-6B6CB784AB9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912BCF0-FC41-C442-A633-5476F177F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B8F3F8-9785-4640-9C35-E858A5EDC226}"/>
              </a:ext>
            </a:extLst>
          </p:cNvPr>
          <p:cNvGrpSpPr/>
          <p:nvPr/>
        </p:nvGrpSpPr>
        <p:grpSpPr>
          <a:xfrm>
            <a:off x="7648368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35295-75C9-8144-AB27-58AD06FD041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E2418BE-8058-A941-A74F-A81F9B3BF0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6D5DA6-0E54-1F44-9EB3-5DBE11C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A14FB2-893B-8049-B35C-08B2C8172FE1}"/>
              </a:ext>
            </a:extLst>
          </p:cNvPr>
          <p:cNvGrpSpPr/>
          <p:nvPr/>
        </p:nvGrpSpPr>
        <p:grpSpPr>
          <a:xfrm>
            <a:off x="5606520" y="4851491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600D09-CF6E-BE40-A3FD-3E88DD48CC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9747316-B63B-1444-BEF8-006C4B3EAC4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D1EB202-1ADE-AB42-BC0F-CC19B6C3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ABDAE86-E3A5-3041-957F-AF548568C37F}"/>
              </a:ext>
            </a:extLst>
          </p:cNvPr>
          <p:cNvGrpSpPr/>
          <p:nvPr/>
        </p:nvGrpSpPr>
        <p:grpSpPr>
          <a:xfrm>
            <a:off x="8669292" y="4878877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726AAB-F0A7-874A-90D1-9ACEF6A586C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CDC9A0-DEDD-684F-A210-F9BAE5BFD9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3B2D636-3041-EE4D-B0AA-09B6C87C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5ED9E23-D0B6-8E48-86FF-50AE282BCE39}"/>
              </a:ext>
            </a:extLst>
          </p:cNvPr>
          <p:cNvGrpSpPr/>
          <p:nvPr/>
        </p:nvGrpSpPr>
        <p:grpSpPr>
          <a:xfrm>
            <a:off x="9690216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72BA098-BB49-3B4C-97BD-5BD573113C7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54E5544-6F01-AC48-808B-431ECE5A0CF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7D2B2BB-009C-9246-BFCB-3536A08F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6B404C-88D7-3343-9A2C-030726D15CFB}"/>
              </a:ext>
            </a:extLst>
          </p:cNvPr>
          <p:cNvGrpSpPr/>
          <p:nvPr/>
        </p:nvGrpSpPr>
        <p:grpSpPr>
          <a:xfrm>
            <a:off x="10711138" y="4864003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D2D6E11-444A-9149-8343-60E95C240BB6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B02A99-6D04-4B41-86A7-C0855DC22362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0D1728-E7B4-C445-BD98-7DB05195C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/>
              <p:nvPr/>
            </p:nvSpPr>
            <p:spPr>
              <a:xfrm>
                <a:off x="6910678" y="1570445"/>
                <a:ext cx="48095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. 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678" y="1570445"/>
                <a:ext cx="4809586" cy="307777"/>
              </a:xfrm>
              <a:prstGeom prst="rect">
                <a:avLst/>
              </a:prstGeom>
              <a:blipFill>
                <a:blip r:embed="rId3"/>
                <a:stretch>
                  <a:fillRect l="-526" t="-8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Picture 110">
            <a:extLst>
              <a:ext uri="{FF2B5EF4-FFF2-40B4-BE49-F238E27FC236}">
                <a16:creationId xmlns:a16="http://schemas.microsoft.com/office/drawing/2014/main" id="{5F2FD704-B960-1E4D-891B-AFE223CD0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93" t="3471" r="12462" b="19507"/>
          <a:stretch/>
        </p:blipFill>
        <p:spPr>
          <a:xfrm>
            <a:off x="5415238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60AD09-B80D-854C-8DBC-E8E050B099EB}"/>
              </a:ext>
            </a:extLst>
          </p:cNvPr>
          <p:cNvGrpSpPr/>
          <p:nvPr/>
        </p:nvGrpSpPr>
        <p:grpSpPr>
          <a:xfrm>
            <a:off x="5511423" y="4359309"/>
            <a:ext cx="7702371" cy="1055510"/>
            <a:chOff x="1825352" y="4397023"/>
            <a:chExt cx="8969274" cy="105551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599FF5-4F96-9943-822C-DADDC7C63D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D5F43E-B98B-8542-9448-080FE0E53A76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1001DD-5AB7-214D-AC24-D040EDE9DC81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6BB8FB1-20D9-4340-9EC2-030383BA7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A812F8C-C010-EE45-B11A-E762B702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ECA93A4-C048-E541-B5FF-DAB11411B63B}"/>
              </a:ext>
            </a:extLst>
          </p:cNvPr>
          <p:cNvCxnSpPr/>
          <p:nvPr/>
        </p:nvCxnSpPr>
        <p:spPr>
          <a:xfrm>
            <a:off x="5332773" y="1054708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804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8 L 0.32787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8" grpId="0" animBg="1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Convolve (Primal) = Crop (Fourier)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/>
              <p:nvPr/>
            </p:nvSpPr>
            <p:spPr>
              <a:xfrm>
                <a:off x="1391835" y="1556580"/>
                <a:ext cx="33355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835" y="1556580"/>
                <a:ext cx="3335593" cy="307777"/>
              </a:xfrm>
              <a:prstGeom prst="rect">
                <a:avLst/>
              </a:prstGeom>
              <a:blipFill>
                <a:blip r:embed="rId2"/>
                <a:stretch>
                  <a:fillRect l="-1901" t="-8000" r="-1901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33CC16D4-B765-AB43-8C19-226C51B698B6}"/>
              </a:ext>
            </a:extLst>
          </p:cNvPr>
          <p:cNvGrpSpPr/>
          <p:nvPr/>
        </p:nvGrpSpPr>
        <p:grpSpPr>
          <a:xfrm>
            <a:off x="913795" y="2837923"/>
            <a:ext cx="4306714" cy="2669101"/>
            <a:chOff x="1530321" y="2136655"/>
            <a:chExt cx="3100434" cy="1739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E47FD-7826-9349-95A4-9C6FCB6BEB63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6658C0B-513D-0843-9423-3C095E9613D2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E504FF0-958A-1B41-BF47-2E293EC9A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49FA79-8A39-C444-B56E-B62F440AD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342324-B70E-7643-B967-8D0B0970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478B01-99E2-D84E-BE5E-EDB0DC993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A8294F-CECE-C340-9628-80626FD27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F02DA-F234-074F-99B7-098C9D8D4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9190F1-798B-E340-90C4-2FDCBF090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C7E8E20-BC83-884E-8FD7-9F6C903E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5C324D-850D-F846-A02C-88E72D5F6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2D4A5CF-6542-D049-A39D-889F06CE7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582DB-D08B-084B-BE31-12DB68B99F2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54FC71-CDEE-B44A-93FE-179B3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C90EA1-06EB-394F-BE9A-861F84A53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6A9C3B-54F8-6948-B3FF-134D5A8D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69D45C-7F18-8C40-9E54-A9CCF716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F0A20-F70C-7F47-9C0F-C9B409E3A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1251B7-CDE3-1A46-9376-AC0AB6E65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0402D4-6279-4F47-8121-3B5927855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6D23F7-BEFA-D743-90F9-E70774B49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534ABE10-1C73-5942-A4AA-B26EE4512920}"/>
              </a:ext>
            </a:extLst>
          </p:cNvPr>
          <p:cNvSpPr/>
          <p:nvPr/>
        </p:nvSpPr>
        <p:spPr>
          <a:xfrm>
            <a:off x="1024403" y="3403043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B7BB609-B7C1-8E45-8581-F96FD21666B3}"/>
              </a:ext>
            </a:extLst>
          </p:cNvPr>
          <p:cNvSpPr/>
          <p:nvPr/>
        </p:nvSpPr>
        <p:spPr>
          <a:xfrm>
            <a:off x="1049176" y="3390636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CADD070-2A0B-5F46-AF46-55251790688A}"/>
              </a:ext>
            </a:extLst>
          </p:cNvPr>
          <p:cNvSpPr/>
          <p:nvPr/>
        </p:nvSpPr>
        <p:spPr>
          <a:xfrm>
            <a:off x="444960" y="4563915"/>
            <a:ext cx="1127531" cy="885700"/>
          </a:xfrm>
          <a:custGeom>
            <a:avLst/>
            <a:gdLst>
              <a:gd name="connsiteX0" fmla="*/ 0 w 1127531"/>
              <a:gd name="connsiteY0" fmla="*/ 818195 h 915504"/>
              <a:gd name="connsiteX1" fmla="*/ 151254 w 1127531"/>
              <a:gd name="connsiteY1" fmla="*/ 721942 h 915504"/>
              <a:gd name="connsiteX2" fmla="*/ 371260 w 1127531"/>
              <a:gd name="connsiteY2" fmla="*/ 852571 h 915504"/>
              <a:gd name="connsiteX3" fmla="*/ 550015 w 1127531"/>
              <a:gd name="connsiteY3" fmla="*/ 47 h 915504"/>
              <a:gd name="connsiteX4" fmla="*/ 756270 w 1127531"/>
              <a:gd name="connsiteY4" fmla="*/ 893822 h 915504"/>
              <a:gd name="connsiteX5" fmla="*/ 907525 w 1127531"/>
              <a:gd name="connsiteY5" fmla="*/ 653190 h 915504"/>
              <a:gd name="connsiteX6" fmla="*/ 1127531 w 1127531"/>
              <a:gd name="connsiteY6" fmla="*/ 811320 h 915504"/>
              <a:gd name="connsiteX0" fmla="*/ 0 w 1127531"/>
              <a:gd name="connsiteY0" fmla="*/ 818150 h 885700"/>
              <a:gd name="connsiteX1" fmla="*/ 151254 w 1127531"/>
              <a:gd name="connsiteY1" fmla="*/ 721897 h 885700"/>
              <a:gd name="connsiteX2" fmla="*/ 371260 w 1127531"/>
              <a:gd name="connsiteY2" fmla="*/ 852526 h 885700"/>
              <a:gd name="connsiteX3" fmla="*/ 550015 w 1127531"/>
              <a:gd name="connsiteY3" fmla="*/ 2 h 885700"/>
              <a:gd name="connsiteX4" fmla="*/ 763146 w 1127531"/>
              <a:gd name="connsiteY4" fmla="*/ 859401 h 885700"/>
              <a:gd name="connsiteX5" fmla="*/ 907525 w 1127531"/>
              <a:gd name="connsiteY5" fmla="*/ 653145 h 885700"/>
              <a:gd name="connsiteX6" fmla="*/ 1127531 w 1127531"/>
              <a:gd name="connsiteY6" fmla="*/ 811275 h 8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7531" h="885700">
                <a:moveTo>
                  <a:pt x="0" y="818150"/>
                </a:moveTo>
                <a:cubicBezTo>
                  <a:pt x="44688" y="767159"/>
                  <a:pt x="89377" y="716168"/>
                  <a:pt x="151254" y="721897"/>
                </a:cubicBezTo>
                <a:cubicBezTo>
                  <a:pt x="213131" y="727626"/>
                  <a:pt x="304800" y="972842"/>
                  <a:pt x="371260" y="852526"/>
                </a:cubicBezTo>
                <a:cubicBezTo>
                  <a:pt x="437720" y="732210"/>
                  <a:pt x="484701" y="-1144"/>
                  <a:pt x="550015" y="2"/>
                </a:cubicBezTo>
                <a:cubicBezTo>
                  <a:pt x="615329" y="1148"/>
                  <a:pt x="703561" y="750544"/>
                  <a:pt x="763146" y="859401"/>
                </a:cubicBezTo>
                <a:cubicBezTo>
                  <a:pt x="822731" y="968258"/>
                  <a:pt x="846794" y="661166"/>
                  <a:pt x="907525" y="653145"/>
                </a:cubicBezTo>
                <a:cubicBezTo>
                  <a:pt x="968256" y="645124"/>
                  <a:pt x="1048466" y="725335"/>
                  <a:pt x="1127531" y="811275"/>
                </a:cubicBezTo>
              </a:path>
            </a:pathLst>
          </a:custGeom>
          <a:solidFill>
            <a:srgbClr val="FFD579">
              <a:alpha val="52157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2F54A8-E93C-A54E-BB68-04157EA2B47A}"/>
              </a:ext>
            </a:extLst>
          </p:cNvPr>
          <p:cNvCxnSpPr>
            <a:cxnSpLocks/>
          </p:cNvCxnSpPr>
          <p:nvPr/>
        </p:nvCxnSpPr>
        <p:spPr>
          <a:xfrm flipH="1" flipV="1">
            <a:off x="9315471" y="2886243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AE3E90-D0AF-5F45-BAE5-9EB2E656E6E8}"/>
              </a:ext>
            </a:extLst>
          </p:cNvPr>
          <p:cNvCxnSpPr>
            <a:cxnSpLocks/>
          </p:cNvCxnSpPr>
          <p:nvPr/>
        </p:nvCxnSpPr>
        <p:spPr>
          <a:xfrm flipH="1">
            <a:off x="6792704" y="5411484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2D330-1333-944A-8FA9-157A6FC62813}"/>
              </a:ext>
            </a:extLst>
          </p:cNvPr>
          <p:cNvGrpSpPr/>
          <p:nvPr/>
        </p:nvGrpSpPr>
        <p:grpSpPr>
          <a:xfrm>
            <a:off x="6627444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FC3EB63-5472-354F-8B49-45CD370DE75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B43116-1FC3-4546-B5B8-6B6CB784AB9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912BCF0-FC41-C442-A633-5476F177F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B8F3F8-9785-4640-9C35-E858A5EDC226}"/>
              </a:ext>
            </a:extLst>
          </p:cNvPr>
          <p:cNvGrpSpPr/>
          <p:nvPr/>
        </p:nvGrpSpPr>
        <p:grpSpPr>
          <a:xfrm>
            <a:off x="7648368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35295-75C9-8144-AB27-58AD06FD041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E2418BE-8058-A941-A74F-A81F9B3BF0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6D5DA6-0E54-1F44-9EB3-5DBE11C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A14FB2-893B-8049-B35C-08B2C8172FE1}"/>
              </a:ext>
            </a:extLst>
          </p:cNvPr>
          <p:cNvGrpSpPr/>
          <p:nvPr/>
        </p:nvGrpSpPr>
        <p:grpSpPr>
          <a:xfrm>
            <a:off x="5606520" y="4851491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600D09-CF6E-BE40-A3FD-3E88DD48CC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9747316-B63B-1444-BEF8-006C4B3EAC4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D1EB202-1ADE-AB42-BC0F-CC19B6C3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ABDAE86-E3A5-3041-957F-AF548568C37F}"/>
              </a:ext>
            </a:extLst>
          </p:cNvPr>
          <p:cNvGrpSpPr/>
          <p:nvPr/>
        </p:nvGrpSpPr>
        <p:grpSpPr>
          <a:xfrm>
            <a:off x="8669292" y="4878877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726AAB-F0A7-874A-90D1-9ACEF6A586C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CDC9A0-DEDD-684F-A210-F9BAE5BFD9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3B2D636-3041-EE4D-B0AA-09B6C87C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5ED9E23-D0B6-8E48-86FF-50AE282BCE39}"/>
              </a:ext>
            </a:extLst>
          </p:cNvPr>
          <p:cNvGrpSpPr/>
          <p:nvPr/>
        </p:nvGrpSpPr>
        <p:grpSpPr>
          <a:xfrm>
            <a:off x="9690216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72BA098-BB49-3B4C-97BD-5BD573113C7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54E5544-6F01-AC48-808B-431ECE5A0CF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7D2B2BB-009C-9246-BFCB-3536A08F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6B404C-88D7-3343-9A2C-030726D15CFB}"/>
              </a:ext>
            </a:extLst>
          </p:cNvPr>
          <p:cNvGrpSpPr/>
          <p:nvPr/>
        </p:nvGrpSpPr>
        <p:grpSpPr>
          <a:xfrm>
            <a:off x="10711138" y="4864003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D2D6E11-444A-9149-8343-60E95C240BB6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B02A99-6D04-4B41-86A7-C0855DC22362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0D1728-E7B4-C445-BD98-7DB05195C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/>
              <p:nvPr/>
            </p:nvSpPr>
            <p:spPr>
              <a:xfrm>
                <a:off x="6910678" y="1570445"/>
                <a:ext cx="48095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. 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678" y="1570445"/>
                <a:ext cx="4809586" cy="307777"/>
              </a:xfrm>
              <a:prstGeom prst="rect">
                <a:avLst/>
              </a:prstGeom>
              <a:blipFill>
                <a:blip r:embed="rId3"/>
                <a:stretch>
                  <a:fillRect l="-526" t="-8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Picture 110">
            <a:extLst>
              <a:ext uri="{FF2B5EF4-FFF2-40B4-BE49-F238E27FC236}">
                <a16:creationId xmlns:a16="http://schemas.microsoft.com/office/drawing/2014/main" id="{5F2FD704-B960-1E4D-891B-AFE223CD0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93" t="3471" r="12462" b="19507"/>
          <a:stretch/>
        </p:blipFill>
        <p:spPr>
          <a:xfrm>
            <a:off x="5415238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60AD09-B80D-854C-8DBC-E8E050B099EB}"/>
              </a:ext>
            </a:extLst>
          </p:cNvPr>
          <p:cNvGrpSpPr/>
          <p:nvPr/>
        </p:nvGrpSpPr>
        <p:grpSpPr>
          <a:xfrm>
            <a:off x="5511423" y="4359309"/>
            <a:ext cx="7702371" cy="1055510"/>
            <a:chOff x="1825352" y="4397023"/>
            <a:chExt cx="8969274" cy="105551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599FF5-4F96-9943-822C-DADDC7C63D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D5F43E-B98B-8542-9448-080FE0E53A76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1001DD-5AB7-214D-AC24-D040EDE9DC81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6BB8FB1-20D9-4340-9EC2-030383BA7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A812F8C-C010-EE45-B11A-E762B702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ECA93A4-C048-E541-B5FF-DAB11411B63B}"/>
              </a:ext>
            </a:extLst>
          </p:cNvPr>
          <p:cNvCxnSpPr/>
          <p:nvPr/>
        </p:nvCxnSpPr>
        <p:spPr>
          <a:xfrm>
            <a:off x="5332773" y="1054708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7FB8E9-C9FA-A041-B314-381839354D05}"/>
              </a:ext>
            </a:extLst>
          </p:cNvPr>
          <p:cNvSpPr txBox="1"/>
          <p:nvPr/>
        </p:nvSpPr>
        <p:spPr>
          <a:xfrm>
            <a:off x="4935178" y="2516911"/>
            <a:ext cx="136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AFC43-2EC1-5A45-933F-237945505AF4}"/>
              </a:ext>
            </a:extLst>
          </p:cNvPr>
          <p:cNvCxnSpPr>
            <a:cxnSpLocks/>
            <a:stCxn id="3" idx="1"/>
            <a:endCxn id="74" idx="18"/>
          </p:cNvCxnSpPr>
          <p:nvPr/>
        </p:nvCxnSpPr>
        <p:spPr>
          <a:xfrm flipH="1">
            <a:off x="3320716" y="2701577"/>
            <a:ext cx="1614462" cy="1368534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B45009-4492-DB49-8963-086536819939}"/>
              </a:ext>
            </a:extLst>
          </p:cNvPr>
          <p:cNvCxnSpPr>
            <a:cxnSpLocks/>
          </p:cNvCxnSpPr>
          <p:nvPr/>
        </p:nvCxnSpPr>
        <p:spPr>
          <a:xfrm>
            <a:off x="5855691" y="2701577"/>
            <a:ext cx="3003794" cy="2505607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97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Convolve (Primal) = Crop (Fourier)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/>
              <p:nvPr/>
            </p:nvSpPr>
            <p:spPr>
              <a:xfrm>
                <a:off x="1066543" y="3638528"/>
                <a:ext cx="33355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43" y="3638528"/>
                <a:ext cx="3335593" cy="307777"/>
              </a:xfrm>
              <a:prstGeom prst="rect">
                <a:avLst/>
              </a:prstGeom>
              <a:blipFill>
                <a:blip r:embed="rId2"/>
                <a:stretch>
                  <a:fillRect l="-2281" t="-3846" r="-152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33CC16D4-B765-AB43-8C19-226C51B698B6}"/>
              </a:ext>
            </a:extLst>
          </p:cNvPr>
          <p:cNvGrpSpPr/>
          <p:nvPr/>
        </p:nvGrpSpPr>
        <p:grpSpPr>
          <a:xfrm>
            <a:off x="468835" y="7556959"/>
            <a:ext cx="4306714" cy="2669101"/>
            <a:chOff x="1530321" y="2136655"/>
            <a:chExt cx="3100434" cy="1739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E47FD-7826-9349-95A4-9C6FCB6BEB63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6658C0B-513D-0843-9423-3C095E9613D2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E504FF0-958A-1B41-BF47-2E293EC9A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49FA79-8A39-C444-B56E-B62F440AD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342324-B70E-7643-B967-8D0B0970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478B01-99E2-D84E-BE5E-EDB0DC993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A8294F-CECE-C340-9628-80626FD27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F02DA-F234-074F-99B7-098C9D8D4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9190F1-798B-E340-90C4-2FDCBF090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C7E8E20-BC83-884E-8FD7-9F6C903E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5C324D-850D-F846-A02C-88E72D5F6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2D4A5CF-6542-D049-A39D-889F06CE7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582DB-D08B-084B-BE31-12DB68B99F2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54FC71-CDEE-B44A-93FE-179B3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C90EA1-06EB-394F-BE9A-861F84A53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6A9C3B-54F8-6948-B3FF-134D5A8D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69D45C-7F18-8C40-9E54-A9CCF716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F0A20-F70C-7F47-9C0F-C9B409E3A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1251B7-CDE3-1A46-9376-AC0AB6E65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0402D4-6279-4F47-8121-3B5927855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6D23F7-BEFA-D743-90F9-E70774B49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534ABE10-1C73-5942-A4AA-B26EE4512920}"/>
              </a:ext>
            </a:extLst>
          </p:cNvPr>
          <p:cNvSpPr/>
          <p:nvPr/>
        </p:nvSpPr>
        <p:spPr>
          <a:xfrm>
            <a:off x="579443" y="8122079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B7BB609-B7C1-8E45-8581-F96FD21666B3}"/>
              </a:ext>
            </a:extLst>
          </p:cNvPr>
          <p:cNvSpPr/>
          <p:nvPr/>
        </p:nvSpPr>
        <p:spPr>
          <a:xfrm>
            <a:off x="604216" y="8109672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CADD070-2A0B-5F46-AF46-55251790688A}"/>
              </a:ext>
            </a:extLst>
          </p:cNvPr>
          <p:cNvSpPr/>
          <p:nvPr/>
        </p:nvSpPr>
        <p:spPr>
          <a:xfrm>
            <a:off x="0" y="9282951"/>
            <a:ext cx="1127531" cy="885700"/>
          </a:xfrm>
          <a:custGeom>
            <a:avLst/>
            <a:gdLst>
              <a:gd name="connsiteX0" fmla="*/ 0 w 1127531"/>
              <a:gd name="connsiteY0" fmla="*/ 818195 h 915504"/>
              <a:gd name="connsiteX1" fmla="*/ 151254 w 1127531"/>
              <a:gd name="connsiteY1" fmla="*/ 721942 h 915504"/>
              <a:gd name="connsiteX2" fmla="*/ 371260 w 1127531"/>
              <a:gd name="connsiteY2" fmla="*/ 852571 h 915504"/>
              <a:gd name="connsiteX3" fmla="*/ 550015 w 1127531"/>
              <a:gd name="connsiteY3" fmla="*/ 47 h 915504"/>
              <a:gd name="connsiteX4" fmla="*/ 756270 w 1127531"/>
              <a:gd name="connsiteY4" fmla="*/ 893822 h 915504"/>
              <a:gd name="connsiteX5" fmla="*/ 907525 w 1127531"/>
              <a:gd name="connsiteY5" fmla="*/ 653190 h 915504"/>
              <a:gd name="connsiteX6" fmla="*/ 1127531 w 1127531"/>
              <a:gd name="connsiteY6" fmla="*/ 811320 h 915504"/>
              <a:gd name="connsiteX0" fmla="*/ 0 w 1127531"/>
              <a:gd name="connsiteY0" fmla="*/ 818150 h 885700"/>
              <a:gd name="connsiteX1" fmla="*/ 151254 w 1127531"/>
              <a:gd name="connsiteY1" fmla="*/ 721897 h 885700"/>
              <a:gd name="connsiteX2" fmla="*/ 371260 w 1127531"/>
              <a:gd name="connsiteY2" fmla="*/ 852526 h 885700"/>
              <a:gd name="connsiteX3" fmla="*/ 550015 w 1127531"/>
              <a:gd name="connsiteY3" fmla="*/ 2 h 885700"/>
              <a:gd name="connsiteX4" fmla="*/ 763146 w 1127531"/>
              <a:gd name="connsiteY4" fmla="*/ 859401 h 885700"/>
              <a:gd name="connsiteX5" fmla="*/ 907525 w 1127531"/>
              <a:gd name="connsiteY5" fmla="*/ 653145 h 885700"/>
              <a:gd name="connsiteX6" fmla="*/ 1127531 w 1127531"/>
              <a:gd name="connsiteY6" fmla="*/ 811275 h 8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7531" h="885700">
                <a:moveTo>
                  <a:pt x="0" y="818150"/>
                </a:moveTo>
                <a:cubicBezTo>
                  <a:pt x="44688" y="767159"/>
                  <a:pt x="89377" y="716168"/>
                  <a:pt x="151254" y="721897"/>
                </a:cubicBezTo>
                <a:cubicBezTo>
                  <a:pt x="213131" y="727626"/>
                  <a:pt x="304800" y="972842"/>
                  <a:pt x="371260" y="852526"/>
                </a:cubicBezTo>
                <a:cubicBezTo>
                  <a:pt x="437720" y="732210"/>
                  <a:pt x="484701" y="-1144"/>
                  <a:pt x="550015" y="2"/>
                </a:cubicBezTo>
                <a:cubicBezTo>
                  <a:pt x="615329" y="1148"/>
                  <a:pt x="703561" y="750544"/>
                  <a:pt x="763146" y="859401"/>
                </a:cubicBezTo>
                <a:cubicBezTo>
                  <a:pt x="822731" y="968258"/>
                  <a:pt x="846794" y="661166"/>
                  <a:pt x="907525" y="653145"/>
                </a:cubicBezTo>
                <a:cubicBezTo>
                  <a:pt x="968256" y="645124"/>
                  <a:pt x="1048466" y="725335"/>
                  <a:pt x="1127531" y="811275"/>
                </a:cubicBezTo>
              </a:path>
            </a:pathLst>
          </a:custGeom>
          <a:solidFill>
            <a:srgbClr val="FFD579">
              <a:alpha val="52157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2F54A8-E93C-A54E-BB68-04157EA2B47A}"/>
              </a:ext>
            </a:extLst>
          </p:cNvPr>
          <p:cNvCxnSpPr>
            <a:cxnSpLocks/>
          </p:cNvCxnSpPr>
          <p:nvPr/>
        </p:nvCxnSpPr>
        <p:spPr>
          <a:xfrm flipH="1" flipV="1">
            <a:off x="8870511" y="7605279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AE3E90-D0AF-5F45-BAE5-9EB2E656E6E8}"/>
              </a:ext>
            </a:extLst>
          </p:cNvPr>
          <p:cNvCxnSpPr>
            <a:cxnSpLocks/>
          </p:cNvCxnSpPr>
          <p:nvPr/>
        </p:nvCxnSpPr>
        <p:spPr>
          <a:xfrm flipH="1">
            <a:off x="6347744" y="10130520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2D330-1333-944A-8FA9-157A6FC62813}"/>
              </a:ext>
            </a:extLst>
          </p:cNvPr>
          <p:cNvGrpSpPr/>
          <p:nvPr/>
        </p:nvGrpSpPr>
        <p:grpSpPr>
          <a:xfrm>
            <a:off x="6182484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FC3EB63-5472-354F-8B49-45CD370DE75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B43116-1FC3-4546-B5B8-6B6CB784AB9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912BCF0-FC41-C442-A633-5476F177F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B8F3F8-9785-4640-9C35-E858A5EDC226}"/>
              </a:ext>
            </a:extLst>
          </p:cNvPr>
          <p:cNvGrpSpPr/>
          <p:nvPr/>
        </p:nvGrpSpPr>
        <p:grpSpPr>
          <a:xfrm>
            <a:off x="7203408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35295-75C9-8144-AB27-58AD06FD041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E2418BE-8058-A941-A74F-A81F9B3BF0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6D5DA6-0E54-1F44-9EB3-5DBE11C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A14FB2-893B-8049-B35C-08B2C8172FE1}"/>
              </a:ext>
            </a:extLst>
          </p:cNvPr>
          <p:cNvGrpSpPr/>
          <p:nvPr/>
        </p:nvGrpSpPr>
        <p:grpSpPr>
          <a:xfrm>
            <a:off x="5161560" y="9570527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600D09-CF6E-BE40-A3FD-3E88DD48CC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9747316-B63B-1444-BEF8-006C4B3EAC4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D1EB202-1ADE-AB42-BC0F-CC19B6C3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ABDAE86-E3A5-3041-957F-AF548568C37F}"/>
              </a:ext>
            </a:extLst>
          </p:cNvPr>
          <p:cNvGrpSpPr/>
          <p:nvPr/>
        </p:nvGrpSpPr>
        <p:grpSpPr>
          <a:xfrm>
            <a:off x="8224332" y="9597913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726AAB-F0A7-874A-90D1-9ACEF6A586C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CDC9A0-DEDD-684F-A210-F9BAE5BFD9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3B2D636-3041-EE4D-B0AA-09B6C87C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5ED9E23-D0B6-8E48-86FF-50AE282BCE39}"/>
              </a:ext>
            </a:extLst>
          </p:cNvPr>
          <p:cNvGrpSpPr/>
          <p:nvPr/>
        </p:nvGrpSpPr>
        <p:grpSpPr>
          <a:xfrm>
            <a:off x="9245256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72BA098-BB49-3B4C-97BD-5BD573113C7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54E5544-6F01-AC48-808B-431ECE5A0CF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7D2B2BB-009C-9246-BFCB-3536A08F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6B404C-88D7-3343-9A2C-030726D15CFB}"/>
              </a:ext>
            </a:extLst>
          </p:cNvPr>
          <p:cNvGrpSpPr/>
          <p:nvPr/>
        </p:nvGrpSpPr>
        <p:grpSpPr>
          <a:xfrm>
            <a:off x="10266178" y="9583039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D2D6E11-444A-9149-8343-60E95C240BB6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B02A99-6D04-4B41-86A7-C0855DC22362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0D1728-E7B4-C445-BD98-7DB05195C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/>
              <p:nvPr/>
            </p:nvSpPr>
            <p:spPr>
              <a:xfrm>
                <a:off x="6585386" y="3638528"/>
                <a:ext cx="48095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. 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386" y="3638528"/>
                <a:ext cx="4809586" cy="307777"/>
              </a:xfrm>
              <a:prstGeom prst="rect">
                <a:avLst/>
              </a:prstGeom>
              <a:blipFill>
                <a:blip r:embed="rId3"/>
                <a:stretch>
                  <a:fillRect l="-528" t="-3846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Picture 110">
            <a:extLst>
              <a:ext uri="{FF2B5EF4-FFF2-40B4-BE49-F238E27FC236}">
                <a16:creationId xmlns:a16="http://schemas.microsoft.com/office/drawing/2014/main" id="{5F2FD704-B960-1E4D-891B-AFE223CD0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93" t="3471" r="12462" b="19507"/>
          <a:stretch/>
        </p:blipFill>
        <p:spPr>
          <a:xfrm>
            <a:off x="5415238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60AD09-B80D-854C-8DBC-E8E050B099EB}"/>
              </a:ext>
            </a:extLst>
          </p:cNvPr>
          <p:cNvGrpSpPr/>
          <p:nvPr/>
        </p:nvGrpSpPr>
        <p:grpSpPr>
          <a:xfrm>
            <a:off x="5066463" y="9078345"/>
            <a:ext cx="7702371" cy="1055510"/>
            <a:chOff x="1825352" y="4397023"/>
            <a:chExt cx="8969274" cy="105551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599FF5-4F96-9943-822C-DADDC7C63D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D5F43E-B98B-8542-9448-080FE0E53A76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1001DD-5AB7-214D-AC24-D040EDE9DC81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6BB8FB1-20D9-4340-9EC2-030383BA7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A812F8C-C010-EE45-B11A-E762B702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ECA93A4-C048-E541-B5FF-DAB11411B63B}"/>
              </a:ext>
            </a:extLst>
          </p:cNvPr>
          <p:cNvCxnSpPr/>
          <p:nvPr/>
        </p:nvCxnSpPr>
        <p:spPr>
          <a:xfrm>
            <a:off x="5332773" y="1054708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7FB8E9-C9FA-A041-B314-381839354D05}"/>
              </a:ext>
            </a:extLst>
          </p:cNvPr>
          <p:cNvSpPr txBox="1"/>
          <p:nvPr/>
        </p:nvSpPr>
        <p:spPr>
          <a:xfrm>
            <a:off x="4490218" y="7235947"/>
            <a:ext cx="136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AFC43-2EC1-5A45-933F-237945505AF4}"/>
              </a:ext>
            </a:extLst>
          </p:cNvPr>
          <p:cNvCxnSpPr>
            <a:cxnSpLocks/>
            <a:stCxn id="3" idx="1"/>
            <a:endCxn id="74" idx="18"/>
          </p:cNvCxnSpPr>
          <p:nvPr/>
        </p:nvCxnSpPr>
        <p:spPr>
          <a:xfrm flipH="1">
            <a:off x="2875756" y="7420613"/>
            <a:ext cx="1614462" cy="1368534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B45009-4492-DB49-8963-086536819939}"/>
              </a:ext>
            </a:extLst>
          </p:cNvPr>
          <p:cNvCxnSpPr>
            <a:cxnSpLocks/>
          </p:cNvCxnSpPr>
          <p:nvPr/>
        </p:nvCxnSpPr>
        <p:spPr>
          <a:xfrm>
            <a:off x="5410731" y="7420613"/>
            <a:ext cx="3003794" cy="2505607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ED4281E-1CFA-8640-AD79-11F13A237FBC}"/>
                  </a:ext>
                </a:extLst>
              </p14:cNvPr>
              <p14:cNvContentPartPr/>
              <p14:nvPr/>
            </p14:nvContentPartPr>
            <p14:xfrm>
              <a:off x="1464753" y="2902357"/>
              <a:ext cx="5568480" cy="635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ED4281E-1CFA-8640-AD79-11F13A237F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6113" y="2893357"/>
                <a:ext cx="5586120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328E649-6354-4341-9006-A6C86BF93FA8}"/>
                  </a:ext>
                </a:extLst>
              </p14:cNvPr>
              <p14:cNvContentPartPr/>
              <p14:nvPr/>
            </p14:nvContentPartPr>
            <p14:xfrm rot="10800000">
              <a:off x="1464753" y="4082737"/>
              <a:ext cx="5568480" cy="635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328E649-6354-4341-9006-A6C86BF93F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1456113" y="4073737"/>
                <a:ext cx="5586120" cy="6526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422D08-82FA-2945-BBF5-155356F26DC6}"/>
              </a:ext>
            </a:extLst>
          </p:cNvPr>
          <p:cNvSpPr txBox="1"/>
          <p:nvPr/>
        </p:nvSpPr>
        <p:spPr>
          <a:xfrm>
            <a:off x="3600845" y="2523213"/>
            <a:ext cx="215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0871C39-EED3-334F-8457-5E70C32B1157}"/>
              </a:ext>
            </a:extLst>
          </p:cNvPr>
          <p:cNvSpPr txBox="1"/>
          <p:nvPr/>
        </p:nvSpPr>
        <p:spPr>
          <a:xfrm>
            <a:off x="3258491" y="4808464"/>
            <a:ext cx="346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Inverse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364366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(Nyquist-Shannon) Sampling Theorem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3CC16D4-B765-AB43-8C19-226C51B698B6}"/>
              </a:ext>
            </a:extLst>
          </p:cNvPr>
          <p:cNvGrpSpPr/>
          <p:nvPr/>
        </p:nvGrpSpPr>
        <p:grpSpPr>
          <a:xfrm>
            <a:off x="468835" y="7556959"/>
            <a:ext cx="4306714" cy="2669101"/>
            <a:chOff x="1530321" y="2136655"/>
            <a:chExt cx="3100434" cy="1739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E47FD-7826-9349-95A4-9C6FCB6BEB63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6658C0B-513D-0843-9423-3C095E9613D2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E504FF0-958A-1B41-BF47-2E293EC9A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49FA79-8A39-C444-B56E-B62F440AD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342324-B70E-7643-B967-8D0B0970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478B01-99E2-D84E-BE5E-EDB0DC993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A8294F-CECE-C340-9628-80626FD27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F02DA-F234-074F-99B7-098C9D8D4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9190F1-798B-E340-90C4-2FDCBF090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C7E8E20-BC83-884E-8FD7-9F6C903E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5C324D-850D-F846-A02C-88E72D5F6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2D4A5CF-6542-D049-A39D-889F06CE7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582DB-D08B-084B-BE31-12DB68B99F2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54FC71-CDEE-B44A-93FE-179B3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C90EA1-06EB-394F-BE9A-861F84A53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6A9C3B-54F8-6948-B3FF-134D5A8D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69D45C-7F18-8C40-9E54-A9CCF716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F0A20-F70C-7F47-9C0F-C9B409E3A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1251B7-CDE3-1A46-9376-AC0AB6E65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0402D4-6279-4F47-8121-3B5927855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6D23F7-BEFA-D743-90F9-E70774B49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534ABE10-1C73-5942-A4AA-B26EE4512920}"/>
              </a:ext>
            </a:extLst>
          </p:cNvPr>
          <p:cNvSpPr/>
          <p:nvPr/>
        </p:nvSpPr>
        <p:spPr>
          <a:xfrm>
            <a:off x="579443" y="8122079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B7BB609-B7C1-8E45-8581-F96FD21666B3}"/>
              </a:ext>
            </a:extLst>
          </p:cNvPr>
          <p:cNvSpPr/>
          <p:nvPr/>
        </p:nvSpPr>
        <p:spPr>
          <a:xfrm>
            <a:off x="604216" y="8109672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CADD070-2A0B-5F46-AF46-55251790688A}"/>
              </a:ext>
            </a:extLst>
          </p:cNvPr>
          <p:cNvSpPr/>
          <p:nvPr/>
        </p:nvSpPr>
        <p:spPr>
          <a:xfrm>
            <a:off x="0" y="9282951"/>
            <a:ext cx="1127531" cy="885700"/>
          </a:xfrm>
          <a:custGeom>
            <a:avLst/>
            <a:gdLst>
              <a:gd name="connsiteX0" fmla="*/ 0 w 1127531"/>
              <a:gd name="connsiteY0" fmla="*/ 818195 h 915504"/>
              <a:gd name="connsiteX1" fmla="*/ 151254 w 1127531"/>
              <a:gd name="connsiteY1" fmla="*/ 721942 h 915504"/>
              <a:gd name="connsiteX2" fmla="*/ 371260 w 1127531"/>
              <a:gd name="connsiteY2" fmla="*/ 852571 h 915504"/>
              <a:gd name="connsiteX3" fmla="*/ 550015 w 1127531"/>
              <a:gd name="connsiteY3" fmla="*/ 47 h 915504"/>
              <a:gd name="connsiteX4" fmla="*/ 756270 w 1127531"/>
              <a:gd name="connsiteY4" fmla="*/ 893822 h 915504"/>
              <a:gd name="connsiteX5" fmla="*/ 907525 w 1127531"/>
              <a:gd name="connsiteY5" fmla="*/ 653190 h 915504"/>
              <a:gd name="connsiteX6" fmla="*/ 1127531 w 1127531"/>
              <a:gd name="connsiteY6" fmla="*/ 811320 h 915504"/>
              <a:gd name="connsiteX0" fmla="*/ 0 w 1127531"/>
              <a:gd name="connsiteY0" fmla="*/ 818150 h 885700"/>
              <a:gd name="connsiteX1" fmla="*/ 151254 w 1127531"/>
              <a:gd name="connsiteY1" fmla="*/ 721897 h 885700"/>
              <a:gd name="connsiteX2" fmla="*/ 371260 w 1127531"/>
              <a:gd name="connsiteY2" fmla="*/ 852526 h 885700"/>
              <a:gd name="connsiteX3" fmla="*/ 550015 w 1127531"/>
              <a:gd name="connsiteY3" fmla="*/ 2 h 885700"/>
              <a:gd name="connsiteX4" fmla="*/ 763146 w 1127531"/>
              <a:gd name="connsiteY4" fmla="*/ 859401 h 885700"/>
              <a:gd name="connsiteX5" fmla="*/ 907525 w 1127531"/>
              <a:gd name="connsiteY5" fmla="*/ 653145 h 885700"/>
              <a:gd name="connsiteX6" fmla="*/ 1127531 w 1127531"/>
              <a:gd name="connsiteY6" fmla="*/ 811275 h 8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7531" h="885700">
                <a:moveTo>
                  <a:pt x="0" y="818150"/>
                </a:moveTo>
                <a:cubicBezTo>
                  <a:pt x="44688" y="767159"/>
                  <a:pt x="89377" y="716168"/>
                  <a:pt x="151254" y="721897"/>
                </a:cubicBezTo>
                <a:cubicBezTo>
                  <a:pt x="213131" y="727626"/>
                  <a:pt x="304800" y="972842"/>
                  <a:pt x="371260" y="852526"/>
                </a:cubicBezTo>
                <a:cubicBezTo>
                  <a:pt x="437720" y="732210"/>
                  <a:pt x="484701" y="-1144"/>
                  <a:pt x="550015" y="2"/>
                </a:cubicBezTo>
                <a:cubicBezTo>
                  <a:pt x="615329" y="1148"/>
                  <a:pt x="703561" y="750544"/>
                  <a:pt x="763146" y="859401"/>
                </a:cubicBezTo>
                <a:cubicBezTo>
                  <a:pt x="822731" y="968258"/>
                  <a:pt x="846794" y="661166"/>
                  <a:pt x="907525" y="653145"/>
                </a:cubicBezTo>
                <a:cubicBezTo>
                  <a:pt x="968256" y="645124"/>
                  <a:pt x="1048466" y="725335"/>
                  <a:pt x="1127531" y="811275"/>
                </a:cubicBezTo>
              </a:path>
            </a:pathLst>
          </a:custGeom>
          <a:solidFill>
            <a:srgbClr val="FFD579">
              <a:alpha val="52157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2F54A8-E93C-A54E-BB68-04157EA2B47A}"/>
              </a:ext>
            </a:extLst>
          </p:cNvPr>
          <p:cNvCxnSpPr>
            <a:cxnSpLocks/>
          </p:cNvCxnSpPr>
          <p:nvPr/>
        </p:nvCxnSpPr>
        <p:spPr>
          <a:xfrm flipH="1" flipV="1">
            <a:off x="8870511" y="7605279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AE3E90-D0AF-5F45-BAE5-9EB2E656E6E8}"/>
              </a:ext>
            </a:extLst>
          </p:cNvPr>
          <p:cNvCxnSpPr>
            <a:cxnSpLocks/>
          </p:cNvCxnSpPr>
          <p:nvPr/>
        </p:nvCxnSpPr>
        <p:spPr>
          <a:xfrm flipH="1">
            <a:off x="6347744" y="10130520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2D330-1333-944A-8FA9-157A6FC62813}"/>
              </a:ext>
            </a:extLst>
          </p:cNvPr>
          <p:cNvGrpSpPr/>
          <p:nvPr/>
        </p:nvGrpSpPr>
        <p:grpSpPr>
          <a:xfrm>
            <a:off x="6182484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FC3EB63-5472-354F-8B49-45CD370DE75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B43116-1FC3-4546-B5B8-6B6CB784AB9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912BCF0-FC41-C442-A633-5476F177F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B8F3F8-9785-4640-9C35-E858A5EDC226}"/>
              </a:ext>
            </a:extLst>
          </p:cNvPr>
          <p:cNvGrpSpPr/>
          <p:nvPr/>
        </p:nvGrpSpPr>
        <p:grpSpPr>
          <a:xfrm>
            <a:off x="7203408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35295-75C9-8144-AB27-58AD06FD041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E2418BE-8058-A941-A74F-A81F9B3BF0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6D5DA6-0E54-1F44-9EB3-5DBE11C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A14FB2-893B-8049-B35C-08B2C8172FE1}"/>
              </a:ext>
            </a:extLst>
          </p:cNvPr>
          <p:cNvGrpSpPr/>
          <p:nvPr/>
        </p:nvGrpSpPr>
        <p:grpSpPr>
          <a:xfrm>
            <a:off x="5161560" y="9570527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600D09-CF6E-BE40-A3FD-3E88DD48CC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9747316-B63B-1444-BEF8-006C4B3EAC4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D1EB202-1ADE-AB42-BC0F-CC19B6C3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ABDAE86-E3A5-3041-957F-AF548568C37F}"/>
              </a:ext>
            </a:extLst>
          </p:cNvPr>
          <p:cNvGrpSpPr/>
          <p:nvPr/>
        </p:nvGrpSpPr>
        <p:grpSpPr>
          <a:xfrm>
            <a:off x="8224332" y="9597913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726AAB-F0A7-874A-90D1-9ACEF6A586C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CDC9A0-DEDD-684F-A210-F9BAE5BFD9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3B2D636-3041-EE4D-B0AA-09B6C87C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5ED9E23-D0B6-8E48-86FF-50AE282BCE39}"/>
              </a:ext>
            </a:extLst>
          </p:cNvPr>
          <p:cNvGrpSpPr/>
          <p:nvPr/>
        </p:nvGrpSpPr>
        <p:grpSpPr>
          <a:xfrm>
            <a:off x="9245256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72BA098-BB49-3B4C-97BD-5BD573113C7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54E5544-6F01-AC48-808B-431ECE5A0CF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7D2B2BB-009C-9246-BFCB-3536A08F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6B404C-88D7-3343-9A2C-030726D15CFB}"/>
              </a:ext>
            </a:extLst>
          </p:cNvPr>
          <p:cNvGrpSpPr/>
          <p:nvPr/>
        </p:nvGrpSpPr>
        <p:grpSpPr>
          <a:xfrm>
            <a:off x="10266178" y="9583039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D2D6E11-444A-9149-8343-60E95C240BB6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B02A99-6D04-4B41-86A7-C0855DC22362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0D1728-E7B4-C445-BD98-7DB05195C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60AD09-B80D-854C-8DBC-E8E050B099EB}"/>
              </a:ext>
            </a:extLst>
          </p:cNvPr>
          <p:cNvGrpSpPr/>
          <p:nvPr/>
        </p:nvGrpSpPr>
        <p:grpSpPr>
          <a:xfrm>
            <a:off x="5066463" y="9078345"/>
            <a:ext cx="7702371" cy="1055510"/>
            <a:chOff x="1825352" y="4397023"/>
            <a:chExt cx="8969274" cy="105551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599FF5-4F96-9943-822C-DADDC7C63D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D5F43E-B98B-8542-9448-080FE0E53A76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1001DD-5AB7-214D-AC24-D040EDE9DC81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6BB8FB1-20D9-4340-9EC2-030383BA7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A812F8C-C010-EE45-B11A-E762B702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7FB8E9-C9FA-A041-B314-381839354D05}"/>
              </a:ext>
            </a:extLst>
          </p:cNvPr>
          <p:cNvSpPr txBox="1"/>
          <p:nvPr/>
        </p:nvSpPr>
        <p:spPr>
          <a:xfrm>
            <a:off x="4490218" y="7235947"/>
            <a:ext cx="136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AFC43-2EC1-5A45-933F-237945505AF4}"/>
              </a:ext>
            </a:extLst>
          </p:cNvPr>
          <p:cNvCxnSpPr>
            <a:cxnSpLocks/>
            <a:stCxn id="3" idx="1"/>
            <a:endCxn id="74" idx="18"/>
          </p:cNvCxnSpPr>
          <p:nvPr/>
        </p:nvCxnSpPr>
        <p:spPr>
          <a:xfrm flipH="1">
            <a:off x="2875756" y="7420613"/>
            <a:ext cx="1614462" cy="1368534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B45009-4492-DB49-8963-086536819939}"/>
              </a:ext>
            </a:extLst>
          </p:cNvPr>
          <p:cNvCxnSpPr>
            <a:cxnSpLocks/>
          </p:cNvCxnSpPr>
          <p:nvPr/>
        </p:nvCxnSpPr>
        <p:spPr>
          <a:xfrm>
            <a:off x="5410731" y="7420613"/>
            <a:ext cx="3003794" cy="2505607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91D2B04-9B09-9A41-BE9D-758443F15D1B}"/>
              </a:ext>
            </a:extLst>
          </p:cNvPr>
          <p:cNvSpPr txBox="1"/>
          <p:nvPr/>
        </p:nvSpPr>
        <p:spPr>
          <a:xfrm>
            <a:off x="3078595" y="1554184"/>
            <a:ext cx="629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Sampling rate &gt; 2B  guarantees no aliasing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3A3E4B-765E-EF49-A530-1498574C5E44}"/>
              </a:ext>
            </a:extLst>
          </p:cNvPr>
          <p:cNvSpPr txBox="1"/>
          <p:nvPr/>
        </p:nvSpPr>
        <p:spPr>
          <a:xfrm>
            <a:off x="3078595" y="2104743"/>
            <a:ext cx="6560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Provided:</a:t>
            </a:r>
          </a:p>
          <a:p>
            <a:pPr marL="457200" indent="-457200">
              <a:buAutoNum type="arabicParenR"/>
            </a:pPr>
            <a:r>
              <a:rPr lang="en-US" sz="2400" dirty="0"/>
              <a:t>Function is bandlimited (B is max frequency)</a:t>
            </a:r>
          </a:p>
          <a:p>
            <a:pPr marL="457200" indent="-457200">
              <a:buAutoNum type="arabicParenR"/>
            </a:pPr>
            <a:r>
              <a:rPr lang="en-US" sz="2400" dirty="0"/>
              <a:t>Sampling is regular (comb function)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70996D0-CD2C-8C48-9232-4E98D4A2AC64}"/>
              </a:ext>
            </a:extLst>
          </p:cNvPr>
          <p:cNvGrpSpPr/>
          <p:nvPr/>
        </p:nvGrpSpPr>
        <p:grpSpPr>
          <a:xfrm>
            <a:off x="3778657" y="3755823"/>
            <a:ext cx="4671050" cy="2670660"/>
            <a:chOff x="6068495" y="2346201"/>
            <a:chExt cx="5294567" cy="30271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B46E2D7-D8FF-4340-89DA-F8EC14F8E42B}"/>
                    </a:ext>
                  </a:extLst>
                </p:cNvPr>
                <p:cNvSpPr txBox="1"/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B46E2D7-D8FF-4340-89DA-F8EC14F8E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5789" r="-1754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8BCEC38-68FC-6A4C-B3EA-2249FC06664A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D174DF5-D297-594E-8FEC-89E4BF129F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D7F1206-90B3-3241-A05C-F2127FC52D7E}"/>
                    </a:ext>
                  </a:extLst>
                </p:cNvPr>
                <p:cNvSpPr txBox="1"/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D7F1206-90B3-3241-A05C-F2127FC52D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63158" t="-27273" r="-36842" b="-6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A02B397A-1880-7E48-A1EF-869B23062E65}"/>
                    </a:ext>
                  </a:extLst>
                </p:cNvPr>
                <p:cNvSpPr txBox="1"/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A02B397A-1880-7E48-A1EF-869B23062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46154" t="-27273" r="-30769" b="-6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5199D97-758B-CB43-9D21-71AC1AD44A6E}"/>
                </a:ext>
              </a:extLst>
            </p:cNvPr>
            <p:cNvSpPr txBox="1"/>
            <p:nvPr/>
          </p:nvSpPr>
          <p:spPr>
            <a:xfrm>
              <a:off x="8692620" y="5065578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0380BE8-2951-B84C-BE51-2A4A492FF81C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1DE2631-0670-694B-AB9E-25579FC86F05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D0E8F387-D18A-684D-9949-68D93DA3295E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86D1B73-B51A-0049-B257-7BDD459E34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1A4EFB-DBD6-4F46-ADE2-B7722FD2026B}"/>
              </a:ext>
            </a:extLst>
          </p:cNvPr>
          <p:cNvCxnSpPr>
            <a:stCxn id="121" idx="0"/>
          </p:cNvCxnSpPr>
          <p:nvPr/>
        </p:nvCxnSpPr>
        <p:spPr>
          <a:xfrm flipH="1" flipV="1">
            <a:off x="8129356" y="4357589"/>
            <a:ext cx="14044" cy="17256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93DD70D-2988-1F47-932A-55EF92D4ACF0}"/>
              </a:ext>
            </a:extLst>
          </p:cNvPr>
          <p:cNvCxnSpPr/>
          <p:nvPr/>
        </p:nvCxnSpPr>
        <p:spPr>
          <a:xfrm flipH="1" flipV="1">
            <a:off x="4247723" y="4383674"/>
            <a:ext cx="14044" cy="17256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26F1E2-EB98-5D49-A9E4-3775B2728F91}"/>
              </a:ext>
            </a:extLst>
          </p:cNvPr>
          <p:cNvSpPr txBox="1"/>
          <p:nvPr/>
        </p:nvSpPr>
        <p:spPr>
          <a:xfrm>
            <a:off x="7964687" y="3929870"/>
            <a:ext cx="32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E93587F-4E1F-CC4E-9ACA-64D57CFB3C91}"/>
              </a:ext>
            </a:extLst>
          </p:cNvPr>
          <p:cNvSpPr txBox="1"/>
          <p:nvPr/>
        </p:nvSpPr>
        <p:spPr>
          <a:xfrm>
            <a:off x="4051231" y="3981286"/>
            <a:ext cx="463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-B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E5D3105-9E13-1944-8328-0B504D6B9048}"/>
              </a:ext>
            </a:extLst>
          </p:cNvPr>
          <p:cNvCxnSpPr>
            <a:cxnSpLocks/>
          </p:cNvCxnSpPr>
          <p:nvPr/>
        </p:nvCxnSpPr>
        <p:spPr>
          <a:xfrm flipV="1">
            <a:off x="4313409" y="4497121"/>
            <a:ext cx="3790722" cy="1682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C630BB-29E5-914B-98B5-29F797F5727F}"/>
              </a:ext>
            </a:extLst>
          </p:cNvPr>
          <p:cNvSpPr txBox="1"/>
          <p:nvPr/>
        </p:nvSpPr>
        <p:spPr>
          <a:xfrm>
            <a:off x="5478711" y="4299202"/>
            <a:ext cx="148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Bandlimited</a:t>
            </a:r>
          </a:p>
        </p:txBody>
      </p:sp>
    </p:spTree>
    <p:extLst>
      <p:ext uri="{BB962C8B-B14F-4D97-AF65-F5344CB8AC3E}">
        <p14:creationId xmlns:p14="http://schemas.microsoft.com/office/powerpoint/2010/main" val="342869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295EE-4140-AD48-9B2A-95755677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any dimension: e.g. pixels in 2D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B2A60-1114-3541-A75D-D26DEF0E1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284" y="1222548"/>
            <a:ext cx="4168600" cy="5083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725C8-417F-E548-9868-7A1A9526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827" y="1239547"/>
            <a:ext cx="4168600" cy="5066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5B80D8-E53C-6140-893F-C1F8279FD06A}"/>
              </a:ext>
            </a:extLst>
          </p:cNvPr>
          <p:cNvSpPr txBox="1"/>
          <p:nvPr/>
        </p:nvSpPr>
        <p:spPr>
          <a:xfrm>
            <a:off x="4408038" y="4915688"/>
            <a:ext cx="99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83772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50CA2-79DB-8247-94F6-BAE08A40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 function</a:t>
            </a:r>
          </a:p>
        </p:txBody>
      </p:sp>
    </p:spTree>
    <p:extLst>
      <p:ext uri="{BB962C8B-B14F-4D97-AF65-F5344CB8AC3E}">
        <p14:creationId xmlns:p14="http://schemas.microsoft.com/office/powerpoint/2010/main" val="2240625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295EE-4140-AD48-9B2A-95755677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any dimension: e.g. light paths &gt; 2D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D3350-B807-0A40-BD96-075E8F95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60" t="24577" r="13518" b="55034"/>
          <a:stretch/>
        </p:blipFill>
        <p:spPr>
          <a:xfrm flipH="1">
            <a:off x="2927076" y="1715288"/>
            <a:ext cx="2664778" cy="4355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DDF04-23BB-8649-8AAB-D5806813B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90" t="53024" r="13061" b="16851"/>
          <a:stretch/>
        </p:blipFill>
        <p:spPr>
          <a:xfrm flipH="1">
            <a:off x="6764905" y="1715288"/>
            <a:ext cx="2020340" cy="4355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72FC39-4401-2340-836B-5F94935BD977}"/>
              </a:ext>
            </a:extLst>
          </p:cNvPr>
          <p:cNvSpPr txBox="1"/>
          <p:nvPr/>
        </p:nvSpPr>
        <p:spPr>
          <a:xfrm>
            <a:off x="5047739" y="1137669"/>
            <a:ext cx="242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 (regular grid)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46631-982D-E649-9ECB-2CD1226DB15D}"/>
              </a:ext>
            </a:extLst>
          </p:cNvPr>
          <p:cNvSpPr txBox="1"/>
          <p:nvPr/>
        </p:nvSpPr>
        <p:spPr>
          <a:xfrm>
            <a:off x="5638800" y="297385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7C446-34B8-BC48-8391-C09F2CF002F2}"/>
              </a:ext>
            </a:extLst>
          </p:cNvPr>
          <p:cNvSpPr txBox="1"/>
          <p:nvPr/>
        </p:nvSpPr>
        <p:spPr>
          <a:xfrm>
            <a:off x="2918838" y="168205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CF7ED-CFAE-4C4F-99D2-11380DB0C136}"/>
              </a:ext>
            </a:extLst>
          </p:cNvPr>
          <p:cNvSpPr txBox="1"/>
          <p:nvPr/>
        </p:nvSpPr>
        <p:spPr>
          <a:xfrm>
            <a:off x="2880130" y="323049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64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CBDF4C-E53F-7A45-A7AB-B76D75F616A7}"/>
              </a:ext>
            </a:extLst>
          </p:cNvPr>
          <p:cNvSpPr txBox="1"/>
          <p:nvPr/>
        </p:nvSpPr>
        <p:spPr>
          <a:xfrm>
            <a:off x="2880130" y="4721281"/>
            <a:ext cx="122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256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2C618-9831-B943-BAE8-F339E7D5188D}"/>
              </a:ext>
            </a:extLst>
          </p:cNvPr>
          <p:cNvSpPr txBox="1"/>
          <p:nvPr/>
        </p:nvSpPr>
        <p:spPr>
          <a:xfrm>
            <a:off x="7503194" y="227705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8170E-7A1C-2040-8AB7-50F813730A1E}"/>
              </a:ext>
            </a:extLst>
          </p:cNvPr>
          <p:cNvSpPr txBox="1"/>
          <p:nvPr/>
        </p:nvSpPr>
        <p:spPr>
          <a:xfrm>
            <a:off x="7503194" y="378098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C3655-B954-6745-824C-4DA21E5F188B}"/>
              </a:ext>
            </a:extLst>
          </p:cNvPr>
          <p:cNvSpPr txBox="1"/>
          <p:nvPr/>
        </p:nvSpPr>
        <p:spPr>
          <a:xfrm>
            <a:off x="7477037" y="52107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F0CE7-29ED-3144-8719-5403ED5C34DC}"/>
              </a:ext>
            </a:extLst>
          </p:cNvPr>
          <p:cNvSpPr txBox="1"/>
          <p:nvPr/>
        </p:nvSpPr>
        <p:spPr>
          <a:xfrm>
            <a:off x="9311870" y="3042318"/>
            <a:ext cx="24292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this is numerical integration, not reconstruction !</a:t>
            </a:r>
          </a:p>
          <a:p>
            <a:endParaRPr lang="en-US" dirty="0"/>
          </a:p>
          <a:p>
            <a:r>
              <a:rPr lang="en-US" dirty="0"/>
              <a:t>What is the connection</a:t>
            </a:r>
          </a:p>
          <a:p>
            <a:r>
              <a:rPr lang="en-US" dirty="0"/>
              <a:t>between these two classes of problems?</a:t>
            </a:r>
          </a:p>
        </p:txBody>
      </p:sp>
    </p:spTree>
    <p:extLst>
      <p:ext uri="{BB962C8B-B14F-4D97-AF65-F5344CB8AC3E}">
        <p14:creationId xmlns:p14="http://schemas.microsoft.com/office/powerpoint/2010/main" val="2457074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295EE-4140-AD48-9B2A-95755677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randomness is good. 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D3350-B807-0A40-BD96-075E8F95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14" t="24577" r="13518" b="55034"/>
          <a:stretch/>
        </p:blipFill>
        <p:spPr>
          <a:xfrm flipH="1">
            <a:off x="2638751" y="1715288"/>
            <a:ext cx="6926128" cy="1843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DDF04-23BB-8649-8AAB-D5806813B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4" t="53024" r="13061" b="16851"/>
          <a:stretch/>
        </p:blipFill>
        <p:spPr>
          <a:xfrm flipH="1">
            <a:off x="2575452" y="3689506"/>
            <a:ext cx="7037841" cy="2723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30355-65A6-1040-883C-220798F70711}"/>
              </a:ext>
            </a:extLst>
          </p:cNvPr>
          <p:cNvSpPr txBox="1"/>
          <p:nvPr/>
        </p:nvSpPr>
        <p:spPr>
          <a:xfrm>
            <a:off x="9107679" y="1235171"/>
            <a:ext cx="150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jittered grid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E2006F-1F50-A04E-95F6-6E0BDA78817F}"/>
              </a:ext>
            </a:extLst>
          </p:cNvPr>
          <p:cNvSpPr txBox="1"/>
          <p:nvPr/>
        </p:nvSpPr>
        <p:spPr>
          <a:xfrm>
            <a:off x="2052084" y="1220957"/>
            <a:ext cx="242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 (regular grid)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70625-0B8B-DF4F-B326-0DBBFB28CDC3}"/>
              </a:ext>
            </a:extLst>
          </p:cNvPr>
          <p:cNvSpPr txBox="1"/>
          <p:nvPr/>
        </p:nvSpPr>
        <p:spPr>
          <a:xfrm>
            <a:off x="209453" y="3091247"/>
            <a:ext cx="242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structured artifacts are visually disturbing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FF706-D91E-F54A-ADB6-31FA2B71E3BC}"/>
              </a:ext>
            </a:extLst>
          </p:cNvPr>
          <p:cNvSpPr txBox="1"/>
          <p:nvPr/>
        </p:nvSpPr>
        <p:spPr>
          <a:xfrm>
            <a:off x="9679196" y="2952747"/>
            <a:ext cx="242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 noise is </a:t>
            </a:r>
          </a:p>
          <a:p>
            <a:r>
              <a:rPr lang="en-US" dirty="0"/>
              <a:t>less objectionable</a:t>
            </a:r>
          </a:p>
          <a:p>
            <a:r>
              <a:rPr lang="en-US" dirty="0"/>
              <a:t>although undesirable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618C40-B8D5-544F-8DF0-E196FF6F938D}"/>
              </a:ext>
            </a:extLst>
          </p:cNvPr>
          <p:cNvSpPr txBox="1"/>
          <p:nvPr/>
        </p:nvSpPr>
        <p:spPr>
          <a:xfrm>
            <a:off x="1831444" y="17803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B2120-0018-9D46-991D-D2B4167DFE97}"/>
              </a:ext>
            </a:extLst>
          </p:cNvPr>
          <p:cNvSpPr txBox="1"/>
          <p:nvPr/>
        </p:nvSpPr>
        <p:spPr>
          <a:xfrm>
            <a:off x="1909703" y="417786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spp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F7EE13-B812-D246-995B-88933E7D4B23}"/>
              </a:ext>
            </a:extLst>
          </p:cNvPr>
          <p:cNvCxnSpPr>
            <a:cxnSpLocks/>
          </p:cNvCxnSpPr>
          <p:nvPr/>
        </p:nvCxnSpPr>
        <p:spPr>
          <a:xfrm flipV="1">
            <a:off x="4206454" y="1445701"/>
            <a:ext cx="4813978" cy="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1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CEE3-A2E4-D447-929E-64FD9067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distance between 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58496-A67C-9641-8691-8DC13B42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82" y="1371601"/>
            <a:ext cx="3802425" cy="1940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E6520-3E00-5249-A8CF-B5AAC4132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311" y="3749747"/>
            <a:ext cx="3346607" cy="1761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AF72B-968D-7341-8BE0-181213AD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768" y="1390136"/>
            <a:ext cx="4120984" cy="4120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FE839-09E9-CD4C-85A8-BF2108D6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311" y="1390135"/>
            <a:ext cx="3343452" cy="2230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D7357-E365-094C-96B9-86EBED61B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82" y="3376151"/>
            <a:ext cx="3799106" cy="2134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1E6408-4F8A-D649-929B-A5457BC0CFCF}"/>
              </a:ext>
            </a:extLst>
          </p:cNvPr>
          <p:cNvSpPr txBox="1"/>
          <p:nvPr/>
        </p:nvSpPr>
        <p:spPr>
          <a:xfrm>
            <a:off x="4867755" y="1049114"/>
            <a:ext cx="272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 + random</a:t>
            </a:r>
          </a:p>
        </p:txBody>
      </p:sp>
    </p:spTree>
    <p:extLst>
      <p:ext uri="{BB962C8B-B14F-4D97-AF65-F5344CB8AC3E}">
        <p14:creationId xmlns:p14="http://schemas.microsoft.com/office/powerpoint/2010/main" val="2719068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Reconstruction in animals’ visual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D95A3-892A-9743-9742-66FB8BAAC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54" t="33001" r="20900" b="25490"/>
          <a:stretch/>
        </p:blipFill>
        <p:spPr>
          <a:xfrm>
            <a:off x="1622446" y="1942148"/>
            <a:ext cx="4330886" cy="3237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963C3B-6A1F-974D-81D5-B947048D6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5284" t="35191" r="12224" b="38764"/>
          <a:stretch/>
        </p:blipFill>
        <p:spPr>
          <a:xfrm>
            <a:off x="8506002" y="4304820"/>
            <a:ext cx="2004287" cy="174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6160B-CAA1-D749-ACBB-F3B101CD76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20" r="61675"/>
          <a:stretch/>
        </p:blipFill>
        <p:spPr>
          <a:xfrm>
            <a:off x="6266875" y="2000055"/>
            <a:ext cx="1256574" cy="1641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3ADAB-AAFE-F848-86D3-0E03E01073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27" t="30793" r="35610" b="35043"/>
          <a:stretch/>
        </p:blipFill>
        <p:spPr>
          <a:xfrm>
            <a:off x="8358336" y="1401082"/>
            <a:ext cx="2464905" cy="22945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ED944-732D-8C48-83DF-3B10F1C46FCF}"/>
              </a:ext>
            </a:extLst>
          </p:cNvPr>
          <p:cNvCxnSpPr>
            <a:cxnSpLocks/>
          </p:cNvCxnSpPr>
          <p:nvPr/>
        </p:nvCxnSpPr>
        <p:spPr>
          <a:xfrm flipV="1">
            <a:off x="7298946" y="1898132"/>
            <a:ext cx="1207056" cy="88874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15EADD-E7F7-694D-B8E5-B45FB346FC77}"/>
              </a:ext>
            </a:extLst>
          </p:cNvPr>
          <p:cNvCxnSpPr>
            <a:cxnSpLocks/>
          </p:cNvCxnSpPr>
          <p:nvPr/>
        </p:nvCxnSpPr>
        <p:spPr>
          <a:xfrm>
            <a:off x="7298946" y="2960199"/>
            <a:ext cx="1207056" cy="6330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3F64FB-D066-7E4D-B9FB-4010A54EF524}"/>
              </a:ext>
            </a:extLst>
          </p:cNvPr>
          <p:cNvSpPr txBox="1"/>
          <p:nvPr/>
        </p:nvSpPr>
        <p:spPr>
          <a:xfrm>
            <a:off x="7932083" y="3815545"/>
            <a:ext cx="31521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regular structure but not a grid</a:t>
            </a:r>
          </a:p>
        </p:txBody>
      </p:sp>
    </p:spTree>
    <p:extLst>
      <p:ext uri="{BB962C8B-B14F-4D97-AF65-F5344CB8AC3E}">
        <p14:creationId xmlns:p14="http://schemas.microsoft.com/office/powerpoint/2010/main" val="132387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Reconstruction in animals’ visual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63C3B-6A1F-974D-81D5-B947048D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5284" t="35191" r="12224" b="38764"/>
          <a:stretch/>
        </p:blipFill>
        <p:spPr>
          <a:xfrm>
            <a:off x="1066484" y="1957466"/>
            <a:ext cx="3961364" cy="3457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47131-D3F0-5748-9EE0-054DA6E25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15" t="22978" r="6072" b="29022"/>
          <a:stretch/>
        </p:blipFill>
        <p:spPr>
          <a:xfrm>
            <a:off x="7316841" y="1957466"/>
            <a:ext cx="3808675" cy="3291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A6DED-BD17-994B-8775-EDD0C5326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93" t="3471" r="12462" b="19507"/>
          <a:stretch/>
        </p:blipFill>
        <p:spPr>
          <a:xfrm>
            <a:off x="6178465" y="1053125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982CA9-E517-AA4A-859B-985353E4A2F9}"/>
              </a:ext>
            </a:extLst>
          </p:cNvPr>
          <p:cNvCxnSpPr/>
          <p:nvPr/>
        </p:nvCxnSpPr>
        <p:spPr>
          <a:xfrm>
            <a:off x="6096000" y="1011875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15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Gap in low-frequencies in Fourier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63C3B-6A1F-974D-81D5-B947048D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5284" t="48908" r="12224" b="38764"/>
          <a:stretch/>
        </p:blipFill>
        <p:spPr>
          <a:xfrm>
            <a:off x="1066484" y="3778314"/>
            <a:ext cx="3961364" cy="1636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47131-D3F0-5748-9EE0-054DA6E25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14" t="46604" r="6073" b="29765"/>
          <a:stretch/>
        </p:blipFill>
        <p:spPr>
          <a:xfrm>
            <a:off x="7207754" y="3778315"/>
            <a:ext cx="3808675" cy="1620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A6DED-BD17-994B-8775-EDD0C5326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93" t="3471" r="12462" b="19507"/>
          <a:stretch/>
        </p:blipFill>
        <p:spPr>
          <a:xfrm>
            <a:off x="6178465" y="1053125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982CA9-E517-AA4A-859B-985353E4A2F9}"/>
              </a:ext>
            </a:extLst>
          </p:cNvPr>
          <p:cNvCxnSpPr/>
          <p:nvPr/>
        </p:nvCxnSpPr>
        <p:spPr>
          <a:xfrm>
            <a:off x="6096000" y="1011875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980DD7-859F-4C48-879F-068F7D68FCB8}"/>
              </a:ext>
            </a:extLst>
          </p:cNvPr>
          <p:cNvCxnSpPr>
            <a:cxnSpLocks/>
          </p:cNvCxnSpPr>
          <p:nvPr/>
        </p:nvCxnSpPr>
        <p:spPr>
          <a:xfrm>
            <a:off x="6793463" y="3361369"/>
            <a:ext cx="459608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65E3C-3205-324C-84A8-1EEBEC113F6E}"/>
              </a:ext>
            </a:extLst>
          </p:cNvPr>
          <p:cNvCxnSpPr>
            <a:cxnSpLocks/>
          </p:cNvCxnSpPr>
          <p:nvPr/>
        </p:nvCxnSpPr>
        <p:spPr>
          <a:xfrm flipH="1" flipV="1">
            <a:off x="9125790" y="1623868"/>
            <a:ext cx="2093" cy="1845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/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blipFill>
                <a:blip r:embed="rId6"/>
                <a:stretch>
                  <a:fillRect l="-63158" t="-27273" r="-36842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/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blipFill>
                <a:blip r:embed="rId7"/>
                <a:stretch>
                  <a:fillRect l="-40741" t="-27273" r="-25926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7563DEC-FF19-D34F-B867-838256B748B3}"/>
              </a:ext>
            </a:extLst>
          </p:cNvPr>
          <p:cNvSpPr txBox="1"/>
          <p:nvPr/>
        </p:nvSpPr>
        <p:spPr>
          <a:xfrm>
            <a:off x="9067807" y="3411003"/>
            <a:ext cx="115966" cy="271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B7B3345-756B-7649-A129-648AE860A8C9}"/>
              </a:ext>
            </a:extLst>
          </p:cNvPr>
          <p:cNvSpPr/>
          <p:nvPr/>
        </p:nvSpPr>
        <p:spPr>
          <a:xfrm>
            <a:off x="9143259" y="2387197"/>
            <a:ext cx="1990099" cy="979257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5749" h="1109974">
                <a:moveTo>
                  <a:pt x="2255749" y="1106257"/>
                </a:moveTo>
                <a:cubicBezTo>
                  <a:pt x="2131273" y="755547"/>
                  <a:pt x="2095423" y="636163"/>
                  <a:pt x="1984363" y="484955"/>
                </a:cubicBezTo>
                <a:cubicBezTo>
                  <a:pt x="1873303" y="333747"/>
                  <a:pt x="1743661" y="180280"/>
                  <a:pt x="1589386" y="199007"/>
                </a:cubicBezTo>
                <a:cubicBezTo>
                  <a:pt x="1435111" y="217734"/>
                  <a:pt x="1204283" y="629827"/>
                  <a:pt x="1058714" y="597317"/>
                </a:cubicBezTo>
                <a:cubicBezTo>
                  <a:pt x="913145" y="564807"/>
                  <a:pt x="811327" y="-54988"/>
                  <a:pt x="715971" y="3949"/>
                </a:cubicBezTo>
                <a:cubicBezTo>
                  <a:pt x="620615" y="62886"/>
                  <a:pt x="605903" y="767384"/>
                  <a:pt x="486575" y="950937"/>
                </a:cubicBezTo>
                <a:cubicBezTo>
                  <a:pt x="367247" y="1134490"/>
                  <a:pt x="101757" y="1112369"/>
                  <a:pt x="0" y="1105270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4B0C36-FF42-6A40-A0C8-CC15C03A94EA}"/>
              </a:ext>
            </a:extLst>
          </p:cNvPr>
          <p:cNvCxnSpPr>
            <a:cxnSpLocks/>
          </p:cNvCxnSpPr>
          <p:nvPr/>
        </p:nvCxnSpPr>
        <p:spPr>
          <a:xfrm flipV="1">
            <a:off x="9129642" y="1931645"/>
            <a:ext cx="0" cy="142464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1873ADCB-FB96-BD49-ADDB-2DE6272C475F}"/>
              </a:ext>
            </a:extLst>
          </p:cNvPr>
          <p:cNvSpPr/>
          <p:nvPr/>
        </p:nvSpPr>
        <p:spPr>
          <a:xfrm flipH="1">
            <a:off x="7058526" y="2375905"/>
            <a:ext cx="2034212" cy="979257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5749" h="1109974">
                <a:moveTo>
                  <a:pt x="2255749" y="1106257"/>
                </a:moveTo>
                <a:cubicBezTo>
                  <a:pt x="2131273" y="755547"/>
                  <a:pt x="2095423" y="636163"/>
                  <a:pt x="1984363" y="484955"/>
                </a:cubicBezTo>
                <a:cubicBezTo>
                  <a:pt x="1873303" y="333747"/>
                  <a:pt x="1743661" y="180280"/>
                  <a:pt x="1589386" y="199007"/>
                </a:cubicBezTo>
                <a:cubicBezTo>
                  <a:pt x="1435111" y="217734"/>
                  <a:pt x="1204283" y="629827"/>
                  <a:pt x="1058714" y="597317"/>
                </a:cubicBezTo>
                <a:cubicBezTo>
                  <a:pt x="913145" y="564807"/>
                  <a:pt x="811327" y="-54988"/>
                  <a:pt x="715971" y="3949"/>
                </a:cubicBezTo>
                <a:cubicBezTo>
                  <a:pt x="620615" y="62886"/>
                  <a:pt x="605903" y="767384"/>
                  <a:pt x="486575" y="950937"/>
                </a:cubicBezTo>
                <a:cubicBezTo>
                  <a:pt x="367247" y="1134490"/>
                  <a:pt x="101757" y="1112369"/>
                  <a:pt x="0" y="1105270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/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blipFill>
                <a:blip r:embed="rId8"/>
                <a:stretch>
                  <a:fillRect l="-9836" r="-98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729EC5-DD9B-5444-B8D2-F63C634DFA66}"/>
              </a:ext>
            </a:extLst>
          </p:cNvPr>
          <p:cNvCxnSpPr>
            <a:cxnSpLocks/>
          </p:cNvCxnSpPr>
          <p:nvPr/>
        </p:nvCxnSpPr>
        <p:spPr>
          <a:xfrm>
            <a:off x="1010167" y="3570702"/>
            <a:ext cx="407427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6AF5B60-E251-9F4A-9BA3-08B23F15E54E}"/>
              </a:ext>
            </a:extLst>
          </p:cNvPr>
          <p:cNvCxnSpPr>
            <a:cxnSpLocks/>
          </p:cNvCxnSpPr>
          <p:nvPr/>
        </p:nvCxnSpPr>
        <p:spPr>
          <a:xfrm flipV="1">
            <a:off x="113070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C2EB15-84DF-874B-9547-1659058835E9}"/>
              </a:ext>
            </a:extLst>
          </p:cNvPr>
          <p:cNvCxnSpPr>
            <a:cxnSpLocks/>
          </p:cNvCxnSpPr>
          <p:nvPr/>
        </p:nvCxnSpPr>
        <p:spPr>
          <a:xfrm flipV="1">
            <a:off x="1886516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72C1D7-EB81-014A-8617-E9F0B6B8AB0A}"/>
              </a:ext>
            </a:extLst>
          </p:cNvPr>
          <p:cNvCxnSpPr>
            <a:cxnSpLocks/>
          </p:cNvCxnSpPr>
          <p:nvPr/>
        </p:nvCxnSpPr>
        <p:spPr>
          <a:xfrm flipV="1">
            <a:off x="2395837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555CBD-178D-5746-9442-5DD0E06275C9}"/>
              </a:ext>
            </a:extLst>
          </p:cNvPr>
          <p:cNvCxnSpPr>
            <a:cxnSpLocks/>
          </p:cNvCxnSpPr>
          <p:nvPr/>
        </p:nvCxnSpPr>
        <p:spPr>
          <a:xfrm flipV="1">
            <a:off x="2889259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73D1A4-68B2-F14D-837F-A1ADF7B9A910}"/>
              </a:ext>
            </a:extLst>
          </p:cNvPr>
          <p:cNvCxnSpPr>
            <a:cxnSpLocks/>
          </p:cNvCxnSpPr>
          <p:nvPr/>
        </p:nvCxnSpPr>
        <p:spPr>
          <a:xfrm flipV="1">
            <a:off x="3605315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B0126F-2403-8645-8C09-79B3D932EEF0}"/>
              </a:ext>
            </a:extLst>
          </p:cNvPr>
          <p:cNvCxnSpPr>
            <a:cxnSpLocks/>
          </p:cNvCxnSpPr>
          <p:nvPr/>
        </p:nvCxnSpPr>
        <p:spPr>
          <a:xfrm flipV="1">
            <a:off x="4186202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8C025A-1D59-174D-A9DE-BC66C5EA0DF2}"/>
              </a:ext>
            </a:extLst>
          </p:cNvPr>
          <p:cNvCxnSpPr>
            <a:cxnSpLocks/>
          </p:cNvCxnSpPr>
          <p:nvPr/>
        </p:nvCxnSpPr>
        <p:spPr>
          <a:xfrm flipV="1">
            <a:off x="432976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921EFB-8594-AB4D-AF55-84CFFEF9F05B}"/>
              </a:ext>
            </a:extLst>
          </p:cNvPr>
          <p:cNvCxnSpPr>
            <a:cxnSpLocks/>
          </p:cNvCxnSpPr>
          <p:nvPr/>
        </p:nvCxnSpPr>
        <p:spPr>
          <a:xfrm flipV="1">
            <a:off x="4759574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D183A2-1717-2D4C-830D-722FAC5F6B6B}"/>
              </a:ext>
            </a:extLst>
          </p:cNvPr>
          <p:cNvCxnSpPr>
            <a:cxnSpLocks/>
          </p:cNvCxnSpPr>
          <p:nvPr/>
        </p:nvCxnSpPr>
        <p:spPr>
          <a:xfrm>
            <a:off x="891826" y="3586474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516E9EE-0C8E-2D48-8CD2-EFAE3E67E62B}"/>
              </a:ext>
            </a:extLst>
          </p:cNvPr>
          <p:cNvCxnSpPr>
            <a:cxnSpLocks/>
          </p:cNvCxnSpPr>
          <p:nvPr/>
        </p:nvCxnSpPr>
        <p:spPr>
          <a:xfrm flipH="1" flipV="1">
            <a:off x="1010167" y="1518960"/>
            <a:ext cx="3141" cy="218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02D0D-5023-BB47-8DBB-6113832CD72B}"/>
              </a:ext>
            </a:extLst>
          </p:cNvPr>
          <p:cNvSpPr txBox="1"/>
          <p:nvPr/>
        </p:nvSpPr>
        <p:spPr>
          <a:xfrm>
            <a:off x="5163040" y="3586474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E3336-D41C-144D-8DAC-F633AA8F8427}"/>
              </a:ext>
            </a:extLst>
          </p:cNvPr>
          <p:cNvSpPr txBox="1"/>
          <p:nvPr/>
        </p:nvSpPr>
        <p:spPr>
          <a:xfrm>
            <a:off x="505403" y="1821492"/>
            <a:ext cx="493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appear random, but minimum distance enforced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CFD5CA-2E16-444D-82D7-3F3CE342F15A}"/>
              </a:ext>
            </a:extLst>
          </p:cNvPr>
          <p:cNvSpPr txBox="1"/>
          <p:nvPr/>
        </p:nvSpPr>
        <p:spPr>
          <a:xfrm>
            <a:off x="2358251" y="1007212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D37946-D627-4148-8BD6-C62A98B14DE4}"/>
              </a:ext>
            </a:extLst>
          </p:cNvPr>
          <p:cNvSpPr txBox="1"/>
          <p:nvPr/>
        </p:nvSpPr>
        <p:spPr>
          <a:xfrm>
            <a:off x="8428915" y="1007345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062ECB-AB2E-2641-915F-78051A18DCED}"/>
              </a:ext>
            </a:extLst>
          </p:cNvPr>
          <p:cNvCxnSpPr>
            <a:cxnSpLocks/>
          </p:cNvCxnSpPr>
          <p:nvPr/>
        </p:nvCxnSpPr>
        <p:spPr>
          <a:xfrm>
            <a:off x="8625207" y="2660794"/>
            <a:ext cx="932261" cy="454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102EE4-B8CA-BB43-B723-12D25AEB3FD5}"/>
              </a:ext>
            </a:extLst>
          </p:cNvPr>
          <p:cNvSpPr txBox="1"/>
          <p:nvPr/>
        </p:nvSpPr>
        <p:spPr>
          <a:xfrm>
            <a:off x="8537143" y="2267656"/>
            <a:ext cx="122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303820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Random sampling spectrum is flat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A6DED-BD17-994B-8775-EDD0C5326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93" t="3471" r="12462" b="19507"/>
          <a:stretch/>
        </p:blipFill>
        <p:spPr>
          <a:xfrm>
            <a:off x="6178465" y="1053125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982CA9-E517-AA4A-859B-985353E4A2F9}"/>
              </a:ext>
            </a:extLst>
          </p:cNvPr>
          <p:cNvCxnSpPr/>
          <p:nvPr/>
        </p:nvCxnSpPr>
        <p:spPr>
          <a:xfrm>
            <a:off x="6096000" y="1011875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980DD7-859F-4C48-879F-068F7D68FCB8}"/>
              </a:ext>
            </a:extLst>
          </p:cNvPr>
          <p:cNvCxnSpPr>
            <a:cxnSpLocks/>
          </p:cNvCxnSpPr>
          <p:nvPr/>
        </p:nvCxnSpPr>
        <p:spPr>
          <a:xfrm>
            <a:off x="6793463" y="3361369"/>
            <a:ext cx="459608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65E3C-3205-324C-84A8-1EEBEC113F6E}"/>
              </a:ext>
            </a:extLst>
          </p:cNvPr>
          <p:cNvCxnSpPr>
            <a:cxnSpLocks/>
          </p:cNvCxnSpPr>
          <p:nvPr/>
        </p:nvCxnSpPr>
        <p:spPr>
          <a:xfrm flipH="1" flipV="1">
            <a:off x="9125790" y="1623868"/>
            <a:ext cx="2093" cy="1845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/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blipFill>
                <a:blip r:embed="rId3"/>
                <a:stretch>
                  <a:fillRect l="-63158" t="-27273" r="-36842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/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blipFill>
                <a:blip r:embed="rId4"/>
                <a:stretch>
                  <a:fillRect l="-40741" t="-27273" r="-25926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7563DEC-FF19-D34F-B867-838256B748B3}"/>
              </a:ext>
            </a:extLst>
          </p:cNvPr>
          <p:cNvSpPr txBox="1"/>
          <p:nvPr/>
        </p:nvSpPr>
        <p:spPr>
          <a:xfrm>
            <a:off x="9067807" y="3411003"/>
            <a:ext cx="115966" cy="271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B7B3345-756B-7649-A129-648AE860A8C9}"/>
              </a:ext>
            </a:extLst>
          </p:cNvPr>
          <p:cNvSpPr/>
          <p:nvPr/>
        </p:nvSpPr>
        <p:spPr>
          <a:xfrm>
            <a:off x="9127358" y="2690798"/>
            <a:ext cx="2075460" cy="663556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  <a:gd name="connsiteX0" fmla="*/ 2372914 w 2372914"/>
              <a:gd name="connsiteY0" fmla="*/ 358204 h 1109974"/>
              <a:gd name="connsiteX1" fmla="*/ 1984363 w 2372914"/>
              <a:gd name="connsiteY1" fmla="*/ 484955 h 1109974"/>
              <a:gd name="connsiteX2" fmla="*/ 1589386 w 2372914"/>
              <a:gd name="connsiteY2" fmla="*/ 199007 h 1109974"/>
              <a:gd name="connsiteX3" fmla="*/ 1058714 w 2372914"/>
              <a:gd name="connsiteY3" fmla="*/ 597317 h 1109974"/>
              <a:gd name="connsiteX4" fmla="*/ 715971 w 2372914"/>
              <a:gd name="connsiteY4" fmla="*/ 3949 h 1109974"/>
              <a:gd name="connsiteX5" fmla="*/ 486575 w 2372914"/>
              <a:gd name="connsiteY5" fmla="*/ 950937 h 1109974"/>
              <a:gd name="connsiteX6" fmla="*/ 0 w 2372914"/>
              <a:gd name="connsiteY6" fmla="*/ 1105270 h 1109974"/>
              <a:gd name="connsiteX0" fmla="*/ 2408965 w 2408965"/>
              <a:gd name="connsiteY0" fmla="*/ 358204 h 960237"/>
              <a:gd name="connsiteX1" fmla="*/ 2020414 w 2408965"/>
              <a:gd name="connsiteY1" fmla="*/ 484955 h 960237"/>
              <a:gd name="connsiteX2" fmla="*/ 1625437 w 2408965"/>
              <a:gd name="connsiteY2" fmla="*/ 199007 h 960237"/>
              <a:gd name="connsiteX3" fmla="*/ 1094765 w 2408965"/>
              <a:gd name="connsiteY3" fmla="*/ 597317 h 960237"/>
              <a:gd name="connsiteX4" fmla="*/ 752022 w 2408965"/>
              <a:gd name="connsiteY4" fmla="*/ 3949 h 960237"/>
              <a:gd name="connsiteX5" fmla="*/ 522626 w 2408965"/>
              <a:gd name="connsiteY5" fmla="*/ 950937 h 960237"/>
              <a:gd name="connsiteX6" fmla="*/ 0 w 2408965"/>
              <a:gd name="connsiteY6" fmla="*/ 510433 h 960237"/>
              <a:gd name="connsiteX0" fmla="*/ 2408965 w 2408965"/>
              <a:gd name="connsiteY0" fmla="*/ 358204 h 957886"/>
              <a:gd name="connsiteX1" fmla="*/ 2020414 w 2408965"/>
              <a:gd name="connsiteY1" fmla="*/ 484955 h 957886"/>
              <a:gd name="connsiteX2" fmla="*/ 1625437 w 2408965"/>
              <a:gd name="connsiteY2" fmla="*/ 199007 h 957886"/>
              <a:gd name="connsiteX3" fmla="*/ 1094765 w 2408965"/>
              <a:gd name="connsiteY3" fmla="*/ 597317 h 957886"/>
              <a:gd name="connsiteX4" fmla="*/ 752022 w 2408965"/>
              <a:gd name="connsiteY4" fmla="*/ 3949 h 957886"/>
              <a:gd name="connsiteX5" fmla="*/ 522626 w 2408965"/>
              <a:gd name="connsiteY5" fmla="*/ 950937 h 957886"/>
              <a:gd name="connsiteX6" fmla="*/ 0 w 2408965"/>
              <a:gd name="connsiteY6" fmla="*/ 456358 h 957886"/>
              <a:gd name="connsiteX0" fmla="*/ 2408965 w 2408965"/>
              <a:gd name="connsiteY0" fmla="*/ 354889 h 595828"/>
              <a:gd name="connsiteX1" fmla="*/ 2020414 w 2408965"/>
              <a:gd name="connsiteY1" fmla="*/ 481640 h 595828"/>
              <a:gd name="connsiteX2" fmla="*/ 1625437 w 2408965"/>
              <a:gd name="connsiteY2" fmla="*/ 195692 h 595828"/>
              <a:gd name="connsiteX3" fmla="*/ 1094765 w 2408965"/>
              <a:gd name="connsiteY3" fmla="*/ 594002 h 595828"/>
              <a:gd name="connsiteX4" fmla="*/ 752022 w 2408965"/>
              <a:gd name="connsiteY4" fmla="*/ 634 h 595828"/>
              <a:gd name="connsiteX5" fmla="*/ 432499 w 2408965"/>
              <a:gd name="connsiteY5" fmla="*/ 478963 h 595828"/>
              <a:gd name="connsiteX6" fmla="*/ 0 w 2408965"/>
              <a:gd name="connsiteY6" fmla="*/ 453043 h 595828"/>
              <a:gd name="connsiteX0" fmla="*/ 2408965 w 2408965"/>
              <a:gd name="connsiteY0" fmla="*/ 355415 h 596354"/>
              <a:gd name="connsiteX1" fmla="*/ 2020414 w 2408965"/>
              <a:gd name="connsiteY1" fmla="*/ 482166 h 596354"/>
              <a:gd name="connsiteX2" fmla="*/ 1625437 w 2408965"/>
              <a:gd name="connsiteY2" fmla="*/ 196218 h 596354"/>
              <a:gd name="connsiteX3" fmla="*/ 1094765 w 2408965"/>
              <a:gd name="connsiteY3" fmla="*/ 594528 h 596354"/>
              <a:gd name="connsiteX4" fmla="*/ 752022 w 2408965"/>
              <a:gd name="connsiteY4" fmla="*/ 1160 h 596354"/>
              <a:gd name="connsiteX5" fmla="*/ 423485 w 2408965"/>
              <a:gd name="connsiteY5" fmla="*/ 443439 h 596354"/>
              <a:gd name="connsiteX6" fmla="*/ 0 w 2408965"/>
              <a:gd name="connsiteY6" fmla="*/ 453569 h 596354"/>
              <a:gd name="connsiteX0" fmla="*/ 2408965 w 2408965"/>
              <a:gd name="connsiteY0" fmla="*/ 160102 h 403374"/>
              <a:gd name="connsiteX1" fmla="*/ 2020414 w 2408965"/>
              <a:gd name="connsiteY1" fmla="*/ 286853 h 403374"/>
              <a:gd name="connsiteX2" fmla="*/ 1625437 w 2408965"/>
              <a:gd name="connsiteY2" fmla="*/ 905 h 403374"/>
              <a:gd name="connsiteX3" fmla="*/ 1094765 w 2408965"/>
              <a:gd name="connsiteY3" fmla="*/ 399215 h 403374"/>
              <a:gd name="connsiteX4" fmla="*/ 761034 w 2408965"/>
              <a:gd name="connsiteY4" fmla="*/ 211417 h 403374"/>
              <a:gd name="connsiteX5" fmla="*/ 423485 w 2408965"/>
              <a:gd name="connsiteY5" fmla="*/ 248126 h 403374"/>
              <a:gd name="connsiteX6" fmla="*/ 0 w 2408965"/>
              <a:gd name="connsiteY6" fmla="*/ 258256 h 403374"/>
              <a:gd name="connsiteX0" fmla="*/ 2408965 w 2408965"/>
              <a:gd name="connsiteY0" fmla="*/ 159438 h 287206"/>
              <a:gd name="connsiteX1" fmla="*/ 2020414 w 2408965"/>
              <a:gd name="connsiteY1" fmla="*/ 286189 h 287206"/>
              <a:gd name="connsiteX2" fmla="*/ 1625437 w 2408965"/>
              <a:gd name="connsiteY2" fmla="*/ 241 h 287206"/>
              <a:gd name="connsiteX3" fmla="*/ 1157855 w 2408965"/>
              <a:gd name="connsiteY3" fmla="*/ 236323 h 287206"/>
              <a:gd name="connsiteX4" fmla="*/ 761034 w 2408965"/>
              <a:gd name="connsiteY4" fmla="*/ 210753 h 287206"/>
              <a:gd name="connsiteX5" fmla="*/ 423485 w 2408965"/>
              <a:gd name="connsiteY5" fmla="*/ 247462 h 287206"/>
              <a:gd name="connsiteX6" fmla="*/ 0 w 2408965"/>
              <a:gd name="connsiteY6" fmla="*/ 257592 h 287206"/>
              <a:gd name="connsiteX0" fmla="*/ 2408965 w 2408965"/>
              <a:gd name="connsiteY0" fmla="*/ 129694 h 256797"/>
              <a:gd name="connsiteX1" fmla="*/ 2020414 w 2408965"/>
              <a:gd name="connsiteY1" fmla="*/ 256445 h 256797"/>
              <a:gd name="connsiteX2" fmla="*/ 1643462 w 2408965"/>
              <a:gd name="connsiteY2" fmla="*/ 168777 h 256797"/>
              <a:gd name="connsiteX3" fmla="*/ 1157855 w 2408965"/>
              <a:gd name="connsiteY3" fmla="*/ 206579 h 256797"/>
              <a:gd name="connsiteX4" fmla="*/ 761034 w 2408965"/>
              <a:gd name="connsiteY4" fmla="*/ 181009 h 256797"/>
              <a:gd name="connsiteX5" fmla="*/ 423485 w 2408965"/>
              <a:gd name="connsiteY5" fmla="*/ 217718 h 256797"/>
              <a:gd name="connsiteX6" fmla="*/ 0 w 2408965"/>
              <a:gd name="connsiteY6" fmla="*/ 227848 h 256797"/>
              <a:gd name="connsiteX0" fmla="*/ 2408965 w 2408965"/>
              <a:gd name="connsiteY0" fmla="*/ 148227 h 248890"/>
              <a:gd name="connsiteX1" fmla="*/ 2056464 w 2408965"/>
              <a:gd name="connsiteY1" fmla="*/ 184851 h 248890"/>
              <a:gd name="connsiteX2" fmla="*/ 1643462 w 2408965"/>
              <a:gd name="connsiteY2" fmla="*/ 187310 h 248890"/>
              <a:gd name="connsiteX3" fmla="*/ 1157855 w 2408965"/>
              <a:gd name="connsiteY3" fmla="*/ 225112 h 248890"/>
              <a:gd name="connsiteX4" fmla="*/ 761034 w 2408965"/>
              <a:gd name="connsiteY4" fmla="*/ 199542 h 248890"/>
              <a:gd name="connsiteX5" fmla="*/ 423485 w 2408965"/>
              <a:gd name="connsiteY5" fmla="*/ 236251 h 248890"/>
              <a:gd name="connsiteX6" fmla="*/ 0 w 2408965"/>
              <a:gd name="connsiteY6" fmla="*/ 246381 h 248890"/>
              <a:gd name="connsiteX0" fmla="*/ 2562181 w 2562181"/>
              <a:gd name="connsiteY0" fmla="*/ 159946 h 206532"/>
              <a:gd name="connsiteX1" fmla="*/ 2056464 w 2562181"/>
              <a:gd name="connsiteY1" fmla="*/ 142493 h 206532"/>
              <a:gd name="connsiteX2" fmla="*/ 1643462 w 2562181"/>
              <a:gd name="connsiteY2" fmla="*/ 144952 h 206532"/>
              <a:gd name="connsiteX3" fmla="*/ 1157855 w 2562181"/>
              <a:gd name="connsiteY3" fmla="*/ 182754 h 206532"/>
              <a:gd name="connsiteX4" fmla="*/ 761034 w 2562181"/>
              <a:gd name="connsiteY4" fmla="*/ 157184 h 206532"/>
              <a:gd name="connsiteX5" fmla="*/ 423485 w 2562181"/>
              <a:gd name="connsiteY5" fmla="*/ 193893 h 206532"/>
              <a:gd name="connsiteX6" fmla="*/ 0 w 2562181"/>
              <a:gd name="connsiteY6" fmla="*/ 204023 h 206532"/>
              <a:gd name="connsiteX0" fmla="*/ 2399953 w 2399953"/>
              <a:gd name="connsiteY0" fmla="*/ 735769 h 735770"/>
              <a:gd name="connsiteX1" fmla="*/ 2056464 w 2399953"/>
              <a:gd name="connsiteY1" fmla="*/ 51376 h 735770"/>
              <a:gd name="connsiteX2" fmla="*/ 1643462 w 2399953"/>
              <a:gd name="connsiteY2" fmla="*/ 53835 h 735770"/>
              <a:gd name="connsiteX3" fmla="*/ 1157855 w 2399953"/>
              <a:gd name="connsiteY3" fmla="*/ 91637 h 735770"/>
              <a:gd name="connsiteX4" fmla="*/ 761034 w 2399953"/>
              <a:gd name="connsiteY4" fmla="*/ 66067 h 735770"/>
              <a:gd name="connsiteX5" fmla="*/ 423485 w 2399953"/>
              <a:gd name="connsiteY5" fmla="*/ 102776 h 735770"/>
              <a:gd name="connsiteX6" fmla="*/ 0 w 2399953"/>
              <a:gd name="connsiteY6" fmla="*/ 112906 h 735770"/>
              <a:gd name="connsiteX0" fmla="*/ 2399953 w 2399953"/>
              <a:gd name="connsiteY0" fmla="*/ 735769 h 735769"/>
              <a:gd name="connsiteX1" fmla="*/ 2317832 w 2399953"/>
              <a:gd name="connsiteY1" fmla="*/ 51375 h 735769"/>
              <a:gd name="connsiteX2" fmla="*/ 1643462 w 2399953"/>
              <a:gd name="connsiteY2" fmla="*/ 53835 h 735769"/>
              <a:gd name="connsiteX3" fmla="*/ 1157855 w 2399953"/>
              <a:gd name="connsiteY3" fmla="*/ 91637 h 735769"/>
              <a:gd name="connsiteX4" fmla="*/ 761034 w 2399953"/>
              <a:gd name="connsiteY4" fmla="*/ 66067 h 735769"/>
              <a:gd name="connsiteX5" fmla="*/ 423485 w 2399953"/>
              <a:gd name="connsiteY5" fmla="*/ 102776 h 735769"/>
              <a:gd name="connsiteX6" fmla="*/ 0 w 2399953"/>
              <a:gd name="connsiteY6" fmla="*/ 112906 h 735769"/>
              <a:gd name="connsiteX0" fmla="*/ 2381927 w 2381927"/>
              <a:gd name="connsiteY0" fmla="*/ 735769 h 752878"/>
              <a:gd name="connsiteX1" fmla="*/ 2299806 w 2381927"/>
              <a:gd name="connsiteY1" fmla="*/ 51375 h 752878"/>
              <a:gd name="connsiteX2" fmla="*/ 1625436 w 2381927"/>
              <a:gd name="connsiteY2" fmla="*/ 53835 h 752878"/>
              <a:gd name="connsiteX3" fmla="*/ 1139829 w 2381927"/>
              <a:gd name="connsiteY3" fmla="*/ 91637 h 752878"/>
              <a:gd name="connsiteX4" fmla="*/ 743008 w 2381927"/>
              <a:gd name="connsiteY4" fmla="*/ 66067 h 752878"/>
              <a:gd name="connsiteX5" fmla="*/ 405459 w 2381927"/>
              <a:gd name="connsiteY5" fmla="*/ 102776 h 752878"/>
              <a:gd name="connsiteX6" fmla="*/ 0 w 2381927"/>
              <a:gd name="connsiteY6" fmla="*/ 752809 h 752878"/>
              <a:gd name="connsiteX0" fmla="*/ 2397151 w 2397151"/>
              <a:gd name="connsiteY0" fmla="*/ 735769 h 752876"/>
              <a:gd name="connsiteX1" fmla="*/ 2315030 w 2397151"/>
              <a:gd name="connsiteY1" fmla="*/ 51375 h 752876"/>
              <a:gd name="connsiteX2" fmla="*/ 1640660 w 2397151"/>
              <a:gd name="connsiteY2" fmla="*/ 53835 h 752876"/>
              <a:gd name="connsiteX3" fmla="*/ 1155053 w 2397151"/>
              <a:gd name="connsiteY3" fmla="*/ 91637 h 752876"/>
              <a:gd name="connsiteX4" fmla="*/ 758232 w 2397151"/>
              <a:gd name="connsiteY4" fmla="*/ 66067 h 752876"/>
              <a:gd name="connsiteX5" fmla="*/ 42150 w 2397151"/>
              <a:gd name="connsiteY5" fmla="*/ 93763 h 752876"/>
              <a:gd name="connsiteX6" fmla="*/ 15224 w 2397151"/>
              <a:gd name="connsiteY6" fmla="*/ 752809 h 752876"/>
              <a:gd name="connsiteX0" fmla="*/ 2381927 w 2381927"/>
              <a:gd name="connsiteY0" fmla="*/ 735769 h 752882"/>
              <a:gd name="connsiteX1" fmla="*/ 2299806 w 2381927"/>
              <a:gd name="connsiteY1" fmla="*/ 51375 h 752882"/>
              <a:gd name="connsiteX2" fmla="*/ 1625436 w 2381927"/>
              <a:gd name="connsiteY2" fmla="*/ 53835 h 752882"/>
              <a:gd name="connsiteX3" fmla="*/ 1139829 w 2381927"/>
              <a:gd name="connsiteY3" fmla="*/ 91637 h 752882"/>
              <a:gd name="connsiteX4" fmla="*/ 743008 w 2381927"/>
              <a:gd name="connsiteY4" fmla="*/ 66067 h 752882"/>
              <a:gd name="connsiteX5" fmla="*/ 26926 w 2381927"/>
              <a:gd name="connsiteY5" fmla="*/ 93763 h 752882"/>
              <a:gd name="connsiteX6" fmla="*/ 0 w 2381927"/>
              <a:gd name="connsiteY6" fmla="*/ 752809 h 752882"/>
              <a:gd name="connsiteX0" fmla="*/ 2381927 w 2381927"/>
              <a:gd name="connsiteY0" fmla="*/ 771816 h 788929"/>
              <a:gd name="connsiteX1" fmla="*/ 2299806 w 2381927"/>
              <a:gd name="connsiteY1" fmla="*/ 87422 h 788929"/>
              <a:gd name="connsiteX2" fmla="*/ 1625436 w 2381927"/>
              <a:gd name="connsiteY2" fmla="*/ 89882 h 788929"/>
              <a:gd name="connsiteX3" fmla="*/ 1139829 w 2381927"/>
              <a:gd name="connsiteY3" fmla="*/ 127684 h 788929"/>
              <a:gd name="connsiteX4" fmla="*/ 743008 w 2381927"/>
              <a:gd name="connsiteY4" fmla="*/ 102114 h 788929"/>
              <a:gd name="connsiteX5" fmla="*/ 26926 w 2381927"/>
              <a:gd name="connsiteY5" fmla="*/ 129810 h 788929"/>
              <a:gd name="connsiteX6" fmla="*/ 0 w 2381927"/>
              <a:gd name="connsiteY6" fmla="*/ 788856 h 788929"/>
              <a:gd name="connsiteX0" fmla="*/ 2336864 w 2338149"/>
              <a:gd name="connsiteY0" fmla="*/ 735770 h 752883"/>
              <a:gd name="connsiteX1" fmla="*/ 2299806 w 2338149"/>
              <a:gd name="connsiteY1" fmla="*/ 51376 h 752883"/>
              <a:gd name="connsiteX2" fmla="*/ 1625436 w 2338149"/>
              <a:gd name="connsiteY2" fmla="*/ 53836 h 752883"/>
              <a:gd name="connsiteX3" fmla="*/ 1139829 w 2338149"/>
              <a:gd name="connsiteY3" fmla="*/ 91638 h 752883"/>
              <a:gd name="connsiteX4" fmla="*/ 743008 w 2338149"/>
              <a:gd name="connsiteY4" fmla="*/ 66068 h 752883"/>
              <a:gd name="connsiteX5" fmla="*/ 26926 w 2338149"/>
              <a:gd name="connsiteY5" fmla="*/ 93764 h 752883"/>
              <a:gd name="connsiteX6" fmla="*/ 0 w 2338149"/>
              <a:gd name="connsiteY6" fmla="*/ 752810 h 752883"/>
              <a:gd name="connsiteX0" fmla="*/ 2336864 w 2352503"/>
              <a:gd name="connsiteY0" fmla="*/ 735770 h 752883"/>
              <a:gd name="connsiteX1" fmla="*/ 2299806 w 2352503"/>
              <a:gd name="connsiteY1" fmla="*/ 51376 h 752883"/>
              <a:gd name="connsiteX2" fmla="*/ 1625436 w 2352503"/>
              <a:gd name="connsiteY2" fmla="*/ 53836 h 752883"/>
              <a:gd name="connsiteX3" fmla="*/ 1139829 w 2352503"/>
              <a:gd name="connsiteY3" fmla="*/ 91638 h 752883"/>
              <a:gd name="connsiteX4" fmla="*/ 743008 w 2352503"/>
              <a:gd name="connsiteY4" fmla="*/ 66068 h 752883"/>
              <a:gd name="connsiteX5" fmla="*/ 26926 w 2352503"/>
              <a:gd name="connsiteY5" fmla="*/ 93764 h 752883"/>
              <a:gd name="connsiteX6" fmla="*/ 0 w 2352503"/>
              <a:gd name="connsiteY6" fmla="*/ 752810 h 752883"/>
              <a:gd name="connsiteX0" fmla="*/ 2336864 w 2352504"/>
              <a:gd name="connsiteY0" fmla="*/ 735094 h 752207"/>
              <a:gd name="connsiteX1" fmla="*/ 2299806 w 2352504"/>
              <a:gd name="connsiteY1" fmla="*/ 50700 h 752207"/>
              <a:gd name="connsiteX2" fmla="*/ 1625436 w 2352504"/>
              <a:gd name="connsiteY2" fmla="*/ 53160 h 752207"/>
              <a:gd name="connsiteX3" fmla="*/ 1256994 w 2352504"/>
              <a:gd name="connsiteY3" fmla="*/ 72936 h 752207"/>
              <a:gd name="connsiteX4" fmla="*/ 743008 w 2352504"/>
              <a:gd name="connsiteY4" fmla="*/ 65392 h 752207"/>
              <a:gd name="connsiteX5" fmla="*/ 26926 w 2352504"/>
              <a:gd name="connsiteY5" fmla="*/ 93088 h 752207"/>
              <a:gd name="connsiteX6" fmla="*/ 0 w 2352504"/>
              <a:gd name="connsiteY6" fmla="*/ 752134 h 752207"/>
              <a:gd name="connsiteX0" fmla="*/ 2336864 w 2352504"/>
              <a:gd name="connsiteY0" fmla="*/ 735094 h 752206"/>
              <a:gd name="connsiteX1" fmla="*/ 2299806 w 2352504"/>
              <a:gd name="connsiteY1" fmla="*/ 50700 h 752206"/>
              <a:gd name="connsiteX2" fmla="*/ 1625436 w 2352504"/>
              <a:gd name="connsiteY2" fmla="*/ 53160 h 752206"/>
              <a:gd name="connsiteX3" fmla="*/ 1256994 w 2352504"/>
              <a:gd name="connsiteY3" fmla="*/ 72936 h 752206"/>
              <a:gd name="connsiteX4" fmla="*/ 743008 w 2352504"/>
              <a:gd name="connsiteY4" fmla="*/ 65392 h 752206"/>
              <a:gd name="connsiteX5" fmla="*/ 71990 w 2352504"/>
              <a:gd name="connsiteY5" fmla="*/ 84076 h 752206"/>
              <a:gd name="connsiteX6" fmla="*/ 0 w 2352504"/>
              <a:gd name="connsiteY6" fmla="*/ 752134 h 752206"/>
              <a:gd name="connsiteX0" fmla="*/ 2336864 w 2352504"/>
              <a:gd name="connsiteY0" fmla="*/ 735094 h 752133"/>
              <a:gd name="connsiteX1" fmla="*/ 2299806 w 2352504"/>
              <a:gd name="connsiteY1" fmla="*/ 50700 h 752133"/>
              <a:gd name="connsiteX2" fmla="*/ 1625436 w 2352504"/>
              <a:gd name="connsiteY2" fmla="*/ 53160 h 752133"/>
              <a:gd name="connsiteX3" fmla="*/ 1256994 w 2352504"/>
              <a:gd name="connsiteY3" fmla="*/ 72936 h 752133"/>
              <a:gd name="connsiteX4" fmla="*/ 743008 w 2352504"/>
              <a:gd name="connsiteY4" fmla="*/ 65392 h 752133"/>
              <a:gd name="connsiteX5" fmla="*/ 71990 w 2352504"/>
              <a:gd name="connsiteY5" fmla="*/ 84076 h 752133"/>
              <a:gd name="connsiteX6" fmla="*/ 0 w 2352504"/>
              <a:gd name="connsiteY6" fmla="*/ 752134 h 752133"/>
              <a:gd name="connsiteX0" fmla="*/ 2366873 w 2382513"/>
              <a:gd name="connsiteY0" fmla="*/ 735094 h 752134"/>
              <a:gd name="connsiteX1" fmla="*/ 2329815 w 2382513"/>
              <a:gd name="connsiteY1" fmla="*/ 50700 h 752134"/>
              <a:gd name="connsiteX2" fmla="*/ 1655445 w 2382513"/>
              <a:gd name="connsiteY2" fmla="*/ 53160 h 752134"/>
              <a:gd name="connsiteX3" fmla="*/ 1287003 w 2382513"/>
              <a:gd name="connsiteY3" fmla="*/ 72936 h 752134"/>
              <a:gd name="connsiteX4" fmla="*/ 773017 w 2382513"/>
              <a:gd name="connsiteY4" fmla="*/ 65392 h 752134"/>
              <a:gd name="connsiteX5" fmla="*/ 2860 w 2382513"/>
              <a:gd name="connsiteY5" fmla="*/ 183215 h 752134"/>
              <a:gd name="connsiteX6" fmla="*/ 30009 w 2382513"/>
              <a:gd name="connsiteY6" fmla="*/ 752134 h 752134"/>
              <a:gd name="connsiteX0" fmla="*/ 2336864 w 2352504"/>
              <a:gd name="connsiteY0" fmla="*/ 735094 h 752134"/>
              <a:gd name="connsiteX1" fmla="*/ 2299806 w 2352504"/>
              <a:gd name="connsiteY1" fmla="*/ 50700 h 752134"/>
              <a:gd name="connsiteX2" fmla="*/ 1625436 w 2352504"/>
              <a:gd name="connsiteY2" fmla="*/ 53160 h 752134"/>
              <a:gd name="connsiteX3" fmla="*/ 1256994 w 2352504"/>
              <a:gd name="connsiteY3" fmla="*/ 72936 h 752134"/>
              <a:gd name="connsiteX4" fmla="*/ 743008 w 2352504"/>
              <a:gd name="connsiteY4" fmla="*/ 65392 h 752134"/>
              <a:gd name="connsiteX5" fmla="*/ 8902 w 2352504"/>
              <a:gd name="connsiteY5" fmla="*/ 138151 h 752134"/>
              <a:gd name="connsiteX6" fmla="*/ 0 w 2352504"/>
              <a:gd name="connsiteY6" fmla="*/ 752134 h 75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2504" h="752134">
                <a:moveTo>
                  <a:pt x="2336864" y="735094"/>
                </a:moveTo>
                <a:cubicBezTo>
                  <a:pt x="2293502" y="59926"/>
                  <a:pt x="2418377" y="164356"/>
                  <a:pt x="2299806" y="50700"/>
                </a:cubicBezTo>
                <a:cubicBezTo>
                  <a:pt x="2181235" y="-62956"/>
                  <a:pt x="1799238" y="49454"/>
                  <a:pt x="1625436" y="53160"/>
                </a:cubicBezTo>
                <a:cubicBezTo>
                  <a:pt x="1451634" y="56866"/>
                  <a:pt x="1404065" y="70897"/>
                  <a:pt x="1256994" y="72936"/>
                </a:cubicBezTo>
                <a:cubicBezTo>
                  <a:pt x="1109923" y="74975"/>
                  <a:pt x="951023" y="54523"/>
                  <a:pt x="743008" y="65392"/>
                </a:cubicBezTo>
                <a:cubicBezTo>
                  <a:pt x="534993" y="76261"/>
                  <a:pt x="24585" y="-21370"/>
                  <a:pt x="8902" y="138151"/>
                </a:cubicBezTo>
                <a:cubicBezTo>
                  <a:pt x="-6781" y="297672"/>
                  <a:pt x="11631" y="56239"/>
                  <a:pt x="0" y="752134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4B0C36-FF42-6A40-A0C8-CC15C03A94EA}"/>
              </a:ext>
            </a:extLst>
          </p:cNvPr>
          <p:cNvCxnSpPr>
            <a:cxnSpLocks/>
          </p:cNvCxnSpPr>
          <p:nvPr/>
        </p:nvCxnSpPr>
        <p:spPr>
          <a:xfrm flipV="1">
            <a:off x="9129642" y="1931645"/>
            <a:ext cx="0" cy="142464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1873ADCB-FB96-BD49-ADDB-2DE6272C475F}"/>
              </a:ext>
            </a:extLst>
          </p:cNvPr>
          <p:cNvSpPr/>
          <p:nvPr/>
        </p:nvSpPr>
        <p:spPr>
          <a:xfrm flipH="1">
            <a:off x="7060912" y="2702530"/>
            <a:ext cx="2074254" cy="649351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  <a:gd name="connsiteX0" fmla="*/ 2255749 w 2255749"/>
              <a:gd name="connsiteY0" fmla="*/ 1104357 h 1104358"/>
              <a:gd name="connsiteX1" fmla="*/ 1984363 w 2255749"/>
              <a:gd name="connsiteY1" fmla="*/ 483055 h 1104358"/>
              <a:gd name="connsiteX2" fmla="*/ 1589386 w 2255749"/>
              <a:gd name="connsiteY2" fmla="*/ 197107 h 1104358"/>
              <a:gd name="connsiteX3" fmla="*/ 1058714 w 2255749"/>
              <a:gd name="connsiteY3" fmla="*/ 595417 h 1104358"/>
              <a:gd name="connsiteX4" fmla="*/ 715971 w 2255749"/>
              <a:gd name="connsiteY4" fmla="*/ 2049 h 1104358"/>
              <a:gd name="connsiteX5" fmla="*/ 54530 w 2255749"/>
              <a:gd name="connsiteY5" fmla="*/ 426300 h 1104358"/>
              <a:gd name="connsiteX6" fmla="*/ 0 w 2255749"/>
              <a:gd name="connsiteY6" fmla="*/ 1103370 h 1104358"/>
              <a:gd name="connsiteX0" fmla="*/ 2255749 w 2255749"/>
              <a:gd name="connsiteY0" fmla="*/ 1104487 h 1104487"/>
              <a:gd name="connsiteX1" fmla="*/ 1984363 w 2255749"/>
              <a:gd name="connsiteY1" fmla="*/ 483185 h 1104487"/>
              <a:gd name="connsiteX2" fmla="*/ 1589386 w 2255749"/>
              <a:gd name="connsiteY2" fmla="*/ 197237 h 1104487"/>
              <a:gd name="connsiteX3" fmla="*/ 1058714 w 2255749"/>
              <a:gd name="connsiteY3" fmla="*/ 595547 h 1104487"/>
              <a:gd name="connsiteX4" fmla="*/ 715971 w 2255749"/>
              <a:gd name="connsiteY4" fmla="*/ 2179 h 1104487"/>
              <a:gd name="connsiteX5" fmla="*/ 54530 w 2255749"/>
              <a:gd name="connsiteY5" fmla="*/ 426430 h 1104487"/>
              <a:gd name="connsiteX6" fmla="*/ 0 w 2255749"/>
              <a:gd name="connsiteY6" fmla="*/ 1103500 h 1104487"/>
              <a:gd name="connsiteX0" fmla="*/ 2255749 w 2255749"/>
              <a:gd name="connsiteY0" fmla="*/ 1104487 h 1104487"/>
              <a:gd name="connsiteX1" fmla="*/ 1984363 w 2255749"/>
              <a:gd name="connsiteY1" fmla="*/ 483185 h 1104487"/>
              <a:gd name="connsiteX2" fmla="*/ 1589386 w 2255749"/>
              <a:gd name="connsiteY2" fmla="*/ 197237 h 1104487"/>
              <a:gd name="connsiteX3" fmla="*/ 1058714 w 2255749"/>
              <a:gd name="connsiteY3" fmla="*/ 595547 h 1104487"/>
              <a:gd name="connsiteX4" fmla="*/ 715971 w 2255749"/>
              <a:gd name="connsiteY4" fmla="*/ 2179 h 1104487"/>
              <a:gd name="connsiteX5" fmla="*/ 54530 w 2255749"/>
              <a:gd name="connsiteY5" fmla="*/ 426430 h 1104487"/>
              <a:gd name="connsiteX6" fmla="*/ 0 w 2255749"/>
              <a:gd name="connsiteY6" fmla="*/ 1103500 h 1104487"/>
              <a:gd name="connsiteX0" fmla="*/ 2255749 w 2296119"/>
              <a:gd name="connsiteY0" fmla="*/ 1104487 h 1104487"/>
              <a:gd name="connsiteX1" fmla="*/ 2266515 w 2296119"/>
              <a:gd name="connsiteY1" fmla="*/ 501211 h 1104487"/>
              <a:gd name="connsiteX2" fmla="*/ 1589386 w 2296119"/>
              <a:gd name="connsiteY2" fmla="*/ 197237 h 1104487"/>
              <a:gd name="connsiteX3" fmla="*/ 1058714 w 2296119"/>
              <a:gd name="connsiteY3" fmla="*/ 595547 h 1104487"/>
              <a:gd name="connsiteX4" fmla="*/ 715971 w 2296119"/>
              <a:gd name="connsiteY4" fmla="*/ 2179 h 1104487"/>
              <a:gd name="connsiteX5" fmla="*/ 54530 w 2296119"/>
              <a:gd name="connsiteY5" fmla="*/ 426430 h 1104487"/>
              <a:gd name="connsiteX6" fmla="*/ 0 w 2296119"/>
              <a:gd name="connsiteY6" fmla="*/ 1103500 h 1104487"/>
              <a:gd name="connsiteX0" fmla="*/ 2255749 w 2266535"/>
              <a:gd name="connsiteY0" fmla="*/ 1104487 h 1104487"/>
              <a:gd name="connsiteX1" fmla="*/ 2266515 w 2266535"/>
              <a:gd name="connsiteY1" fmla="*/ 501211 h 1104487"/>
              <a:gd name="connsiteX2" fmla="*/ 1589386 w 2266535"/>
              <a:gd name="connsiteY2" fmla="*/ 197237 h 1104487"/>
              <a:gd name="connsiteX3" fmla="*/ 1058714 w 2266535"/>
              <a:gd name="connsiteY3" fmla="*/ 595547 h 1104487"/>
              <a:gd name="connsiteX4" fmla="*/ 715971 w 2266535"/>
              <a:gd name="connsiteY4" fmla="*/ 2179 h 1104487"/>
              <a:gd name="connsiteX5" fmla="*/ 54530 w 2266535"/>
              <a:gd name="connsiteY5" fmla="*/ 426430 h 1104487"/>
              <a:gd name="connsiteX6" fmla="*/ 0 w 2266535"/>
              <a:gd name="connsiteY6" fmla="*/ 1103500 h 1104487"/>
              <a:gd name="connsiteX0" fmla="*/ 2255749 w 2266534"/>
              <a:gd name="connsiteY0" fmla="*/ 1104487 h 1104487"/>
              <a:gd name="connsiteX1" fmla="*/ 2266515 w 2266534"/>
              <a:gd name="connsiteY1" fmla="*/ 501211 h 1104487"/>
              <a:gd name="connsiteX2" fmla="*/ 1589386 w 2266534"/>
              <a:gd name="connsiteY2" fmla="*/ 197237 h 1104487"/>
              <a:gd name="connsiteX3" fmla="*/ 1058714 w 2266534"/>
              <a:gd name="connsiteY3" fmla="*/ 595547 h 1104487"/>
              <a:gd name="connsiteX4" fmla="*/ 715971 w 2266534"/>
              <a:gd name="connsiteY4" fmla="*/ 2179 h 1104487"/>
              <a:gd name="connsiteX5" fmla="*/ 54530 w 2266534"/>
              <a:gd name="connsiteY5" fmla="*/ 426430 h 1104487"/>
              <a:gd name="connsiteX6" fmla="*/ 0 w 2266534"/>
              <a:gd name="connsiteY6" fmla="*/ 1103500 h 1104487"/>
              <a:gd name="connsiteX0" fmla="*/ 2255749 w 2322654"/>
              <a:gd name="connsiteY0" fmla="*/ 1104487 h 1104487"/>
              <a:gd name="connsiteX1" fmla="*/ 2266515 w 2322654"/>
              <a:gd name="connsiteY1" fmla="*/ 501211 h 1104487"/>
              <a:gd name="connsiteX2" fmla="*/ 1510032 w 2322654"/>
              <a:gd name="connsiteY2" fmla="*/ 413541 h 1104487"/>
              <a:gd name="connsiteX3" fmla="*/ 1058714 w 2322654"/>
              <a:gd name="connsiteY3" fmla="*/ 595547 h 1104487"/>
              <a:gd name="connsiteX4" fmla="*/ 715971 w 2322654"/>
              <a:gd name="connsiteY4" fmla="*/ 2179 h 1104487"/>
              <a:gd name="connsiteX5" fmla="*/ 54530 w 2322654"/>
              <a:gd name="connsiteY5" fmla="*/ 426430 h 1104487"/>
              <a:gd name="connsiteX6" fmla="*/ 0 w 2322654"/>
              <a:gd name="connsiteY6" fmla="*/ 1103500 h 1104487"/>
              <a:gd name="connsiteX0" fmla="*/ 2255749 w 2322653"/>
              <a:gd name="connsiteY0" fmla="*/ 1102365 h 1102365"/>
              <a:gd name="connsiteX1" fmla="*/ 2266515 w 2322653"/>
              <a:gd name="connsiteY1" fmla="*/ 499089 h 1102365"/>
              <a:gd name="connsiteX2" fmla="*/ 1510032 w 2322653"/>
              <a:gd name="connsiteY2" fmla="*/ 411419 h 1102365"/>
              <a:gd name="connsiteX3" fmla="*/ 1005811 w 2322653"/>
              <a:gd name="connsiteY3" fmla="*/ 449223 h 1102365"/>
              <a:gd name="connsiteX4" fmla="*/ 715971 w 2322653"/>
              <a:gd name="connsiteY4" fmla="*/ 57 h 1102365"/>
              <a:gd name="connsiteX5" fmla="*/ 54530 w 2322653"/>
              <a:gd name="connsiteY5" fmla="*/ 424308 h 1102365"/>
              <a:gd name="connsiteX6" fmla="*/ 0 w 2322653"/>
              <a:gd name="connsiteY6" fmla="*/ 1101378 h 1102365"/>
              <a:gd name="connsiteX0" fmla="*/ 2257435 w 2324339"/>
              <a:gd name="connsiteY0" fmla="*/ 736030 h 736030"/>
              <a:gd name="connsiteX1" fmla="*/ 2268201 w 2324339"/>
              <a:gd name="connsiteY1" fmla="*/ 132754 h 736030"/>
              <a:gd name="connsiteX2" fmla="*/ 1511718 w 2324339"/>
              <a:gd name="connsiteY2" fmla="*/ 45084 h 736030"/>
              <a:gd name="connsiteX3" fmla="*/ 1007497 w 2324339"/>
              <a:gd name="connsiteY3" fmla="*/ 82888 h 736030"/>
              <a:gd name="connsiteX4" fmla="*/ 479591 w 2324339"/>
              <a:gd name="connsiteY4" fmla="*/ 39293 h 736030"/>
              <a:gd name="connsiteX5" fmla="*/ 56216 w 2324339"/>
              <a:gd name="connsiteY5" fmla="*/ 57973 h 736030"/>
              <a:gd name="connsiteX6" fmla="*/ 1686 w 2324339"/>
              <a:gd name="connsiteY6" fmla="*/ 735043 h 736030"/>
              <a:gd name="connsiteX0" fmla="*/ 2276346 w 2343250"/>
              <a:gd name="connsiteY0" fmla="*/ 736030 h 736030"/>
              <a:gd name="connsiteX1" fmla="*/ 2287112 w 2343250"/>
              <a:gd name="connsiteY1" fmla="*/ 132754 h 736030"/>
              <a:gd name="connsiteX2" fmla="*/ 1530629 w 2343250"/>
              <a:gd name="connsiteY2" fmla="*/ 45084 h 736030"/>
              <a:gd name="connsiteX3" fmla="*/ 1026408 w 2343250"/>
              <a:gd name="connsiteY3" fmla="*/ 82888 h 736030"/>
              <a:gd name="connsiteX4" fmla="*/ 498502 w 2343250"/>
              <a:gd name="connsiteY4" fmla="*/ 39293 h 736030"/>
              <a:gd name="connsiteX5" fmla="*/ 39858 w 2343250"/>
              <a:gd name="connsiteY5" fmla="*/ 57973 h 736030"/>
              <a:gd name="connsiteX6" fmla="*/ 20597 w 2343250"/>
              <a:gd name="connsiteY6" fmla="*/ 735043 h 736030"/>
              <a:gd name="connsiteX0" fmla="*/ 2276346 w 2300153"/>
              <a:gd name="connsiteY0" fmla="*/ 736030 h 736030"/>
              <a:gd name="connsiteX1" fmla="*/ 2287112 w 2300153"/>
              <a:gd name="connsiteY1" fmla="*/ 132754 h 736030"/>
              <a:gd name="connsiteX2" fmla="*/ 1530629 w 2300153"/>
              <a:gd name="connsiteY2" fmla="*/ 45084 h 736030"/>
              <a:gd name="connsiteX3" fmla="*/ 1026408 w 2300153"/>
              <a:gd name="connsiteY3" fmla="*/ 82888 h 736030"/>
              <a:gd name="connsiteX4" fmla="*/ 498502 w 2300153"/>
              <a:gd name="connsiteY4" fmla="*/ 39293 h 736030"/>
              <a:gd name="connsiteX5" fmla="*/ 39858 w 2300153"/>
              <a:gd name="connsiteY5" fmla="*/ 57973 h 736030"/>
              <a:gd name="connsiteX6" fmla="*/ 20597 w 2300153"/>
              <a:gd name="connsiteY6" fmla="*/ 735043 h 73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0153" h="736030">
                <a:moveTo>
                  <a:pt x="2276346" y="736030"/>
                </a:moveTo>
                <a:cubicBezTo>
                  <a:pt x="2292945" y="187042"/>
                  <a:pt x="2314407" y="256925"/>
                  <a:pt x="2287112" y="132754"/>
                </a:cubicBezTo>
                <a:cubicBezTo>
                  <a:pt x="2259817" y="8583"/>
                  <a:pt x="1740746" y="53395"/>
                  <a:pt x="1530629" y="45084"/>
                </a:cubicBezTo>
                <a:cubicBezTo>
                  <a:pt x="1320512" y="36773"/>
                  <a:pt x="1198429" y="83853"/>
                  <a:pt x="1026408" y="82888"/>
                </a:cubicBezTo>
                <a:cubicBezTo>
                  <a:pt x="854387" y="81923"/>
                  <a:pt x="662927" y="43446"/>
                  <a:pt x="498502" y="39293"/>
                </a:cubicBezTo>
                <a:cubicBezTo>
                  <a:pt x="334077" y="35141"/>
                  <a:pt x="119509" y="-57985"/>
                  <a:pt x="39858" y="57973"/>
                </a:cubicBezTo>
                <a:cubicBezTo>
                  <a:pt x="-39793" y="173931"/>
                  <a:pt x="25364" y="111254"/>
                  <a:pt x="20597" y="735043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/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blipFill>
                <a:blip r:embed="rId5"/>
                <a:stretch>
                  <a:fillRect l="-9836" r="-98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729EC5-DD9B-5444-B8D2-F63C634DFA66}"/>
              </a:ext>
            </a:extLst>
          </p:cNvPr>
          <p:cNvCxnSpPr>
            <a:cxnSpLocks/>
          </p:cNvCxnSpPr>
          <p:nvPr/>
        </p:nvCxnSpPr>
        <p:spPr>
          <a:xfrm>
            <a:off x="1010167" y="3570702"/>
            <a:ext cx="407427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6AF5B60-E251-9F4A-9BA3-08B23F15E54E}"/>
              </a:ext>
            </a:extLst>
          </p:cNvPr>
          <p:cNvCxnSpPr>
            <a:cxnSpLocks/>
          </p:cNvCxnSpPr>
          <p:nvPr/>
        </p:nvCxnSpPr>
        <p:spPr>
          <a:xfrm flipV="1">
            <a:off x="113070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C2EB15-84DF-874B-9547-1659058835E9}"/>
              </a:ext>
            </a:extLst>
          </p:cNvPr>
          <p:cNvCxnSpPr>
            <a:cxnSpLocks/>
          </p:cNvCxnSpPr>
          <p:nvPr/>
        </p:nvCxnSpPr>
        <p:spPr>
          <a:xfrm flipV="1">
            <a:off x="234769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72C1D7-EB81-014A-8617-E9F0B6B8AB0A}"/>
              </a:ext>
            </a:extLst>
          </p:cNvPr>
          <p:cNvCxnSpPr>
            <a:cxnSpLocks/>
          </p:cNvCxnSpPr>
          <p:nvPr/>
        </p:nvCxnSpPr>
        <p:spPr>
          <a:xfrm flipV="1">
            <a:off x="2395837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555CBD-178D-5746-9442-5DD0E06275C9}"/>
              </a:ext>
            </a:extLst>
          </p:cNvPr>
          <p:cNvCxnSpPr>
            <a:cxnSpLocks/>
          </p:cNvCxnSpPr>
          <p:nvPr/>
        </p:nvCxnSpPr>
        <p:spPr>
          <a:xfrm flipV="1">
            <a:off x="3366338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73D1A4-68B2-F14D-837F-A1ADF7B9A910}"/>
              </a:ext>
            </a:extLst>
          </p:cNvPr>
          <p:cNvCxnSpPr>
            <a:cxnSpLocks/>
          </p:cNvCxnSpPr>
          <p:nvPr/>
        </p:nvCxnSpPr>
        <p:spPr>
          <a:xfrm flipV="1">
            <a:off x="3605315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B0126F-2403-8645-8C09-79B3D932EEF0}"/>
              </a:ext>
            </a:extLst>
          </p:cNvPr>
          <p:cNvCxnSpPr>
            <a:cxnSpLocks/>
          </p:cNvCxnSpPr>
          <p:nvPr/>
        </p:nvCxnSpPr>
        <p:spPr>
          <a:xfrm flipV="1">
            <a:off x="4297517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8C025A-1D59-174D-A9DE-BC66C5EA0DF2}"/>
              </a:ext>
            </a:extLst>
          </p:cNvPr>
          <p:cNvCxnSpPr>
            <a:cxnSpLocks/>
          </p:cNvCxnSpPr>
          <p:nvPr/>
        </p:nvCxnSpPr>
        <p:spPr>
          <a:xfrm flipV="1">
            <a:off x="432976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921EFB-8594-AB4D-AF55-84CFFEF9F05B}"/>
              </a:ext>
            </a:extLst>
          </p:cNvPr>
          <p:cNvCxnSpPr>
            <a:cxnSpLocks/>
          </p:cNvCxnSpPr>
          <p:nvPr/>
        </p:nvCxnSpPr>
        <p:spPr>
          <a:xfrm flipV="1">
            <a:off x="4910649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D183A2-1717-2D4C-830D-722FAC5F6B6B}"/>
              </a:ext>
            </a:extLst>
          </p:cNvPr>
          <p:cNvCxnSpPr>
            <a:cxnSpLocks/>
          </p:cNvCxnSpPr>
          <p:nvPr/>
        </p:nvCxnSpPr>
        <p:spPr>
          <a:xfrm>
            <a:off x="891826" y="3586474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516E9EE-0C8E-2D48-8CD2-EFAE3E67E62B}"/>
              </a:ext>
            </a:extLst>
          </p:cNvPr>
          <p:cNvCxnSpPr>
            <a:cxnSpLocks/>
          </p:cNvCxnSpPr>
          <p:nvPr/>
        </p:nvCxnSpPr>
        <p:spPr>
          <a:xfrm flipH="1" flipV="1">
            <a:off x="1010167" y="1518960"/>
            <a:ext cx="3141" cy="218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02D0D-5023-BB47-8DBB-6113832CD72B}"/>
              </a:ext>
            </a:extLst>
          </p:cNvPr>
          <p:cNvSpPr txBox="1"/>
          <p:nvPr/>
        </p:nvSpPr>
        <p:spPr>
          <a:xfrm>
            <a:off x="5163040" y="3586474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E3336-D41C-144D-8DAC-F633AA8F8427}"/>
              </a:ext>
            </a:extLst>
          </p:cNvPr>
          <p:cNvSpPr txBox="1"/>
          <p:nvPr/>
        </p:nvSpPr>
        <p:spPr>
          <a:xfrm>
            <a:off x="2557413" y="1719070"/>
            <a:ext cx="109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CFD5CA-2E16-444D-82D7-3F3CE342F15A}"/>
              </a:ext>
            </a:extLst>
          </p:cNvPr>
          <p:cNvSpPr txBox="1"/>
          <p:nvPr/>
        </p:nvSpPr>
        <p:spPr>
          <a:xfrm>
            <a:off x="2358251" y="1007212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D37946-D627-4148-8BD6-C62A98B14DE4}"/>
              </a:ext>
            </a:extLst>
          </p:cNvPr>
          <p:cNvSpPr txBox="1"/>
          <p:nvPr/>
        </p:nvSpPr>
        <p:spPr>
          <a:xfrm>
            <a:off x="8428915" y="1007345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</p:spTree>
    <p:extLst>
      <p:ext uri="{BB962C8B-B14F-4D97-AF65-F5344CB8AC3E}">
        <p14:creationId xmlns:p14="http://schemas.microsoft.com/office/powerpoint/2010/main" val="3283885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Gap in low-frequencies in Fourier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63C3B-6A1F-974D-81D5-B947048D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5284" t="48908" r="12224" b="38764"/>
          <a:stretch/>
        </p:blipFill>
        <p:spPr>
          <a:xfrm>
            <a:off x="1066484" y="3778314"/>
            <a:ext cx="3961364" cy="1636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47131-D3F0-5748-9EE0-054DA6E25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14" t="46604" r="6073" b="29765"/>
          <a:stretch/>
        </p:blipFill>
        <p:spPr>
          <a:xfrm>
            <a:off x="7207754" y="3778315"/>
            <a:ext cx="3808675" cy="1620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A6DED-BD17-994B-8775-EDD0C5326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93" t="3471" r="12462" b="19507"/>
          <a:stretch/>
        </p:blipFill>
        <p:spPr>
          <a:xfrm>
            <a:off x="6178465" y="1053125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982CA9-E517-AA4A-859B-985353E4A2F9}"/>
              </a:ext>
            </a:extLst>
          </p:cNvPr>
          <p:cNvCxnSpPr/>
          <p:nvPr/>
        </p:nvCxnSpPr>
        <p:spPr>
          <a:xfrm>
            <a:off x="6096000" y="1011875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980DD7-859F-4C48-879F-068F7D68FCB8}"/>
              </a:ext>
            </a:extLst>
          </p:cNvPr>
          <p:cNvCxnSpPr>
            <a:cxnSpLocks/>
          </p:cNvCxnSpPr>
          <p:nvPr/>
        </p:nvCxnSpPr>
        <p:spPr>
          <a:xfrm>
            <a:off x="6793463" y="3361369"/>
            <a:ext cx="459608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65E3C-3205-324C-84A8-1EEBEC113F6E}"/>
              </a:ext>
            </a:extLst>
          </p:cNvPr>
          <p:cNvCxnSpPr>
            <a:cxnSpLocks/>
          </p:cNvCxnSpPr>
          <p:nvPr/>
        </p:nvCxnSpPr>
        <p:spPr>
          <a:xfrm flipH="1" flipV="1">
            <a:off x="9125790" y="1623868"/>
            <a:ext cx="2093" cy="1845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/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blipFill>
                <a:blip r:embed="rId6"/>
                <a:stretch>
                  <a:fillRect l="-63158" t="-27273" r="-36842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/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blipFill>
                <a:blip r:embed="rId7"/>
                <a:stretch>
                  <a:fillRect l="-40741" t="-27273" r="-25926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7563DEC-FF19-D34F-B867-838256B748B3}"/>
              </a:ext>
            </a:extLst>
          </p:cNvPr>
          <p:cNvSpPr txBox="1"/>
          <p:nvPr/>
        </p:nvSpPr>
        <p:spPr>
          <a:xfrm>
            <a:off x="9067807" y="3411003"/>
            <a:ext cx="115966" cy="271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B7B3345-756B-7649-A129-648AE860A8C9}"/>
              </a:ext>
            </a:extLst>
          </p:cNvPr>
          <p:cNvSpPr/>
          <p:nvPr/>
        </p:nvSpPr>
        <p:spPr>
          <a:xfrm>
            <a:off x="9143259" y="2387197"/>
            <a:ext cx="1990099" cy="979257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5749" h="1109974">
                <a:moveTo>
                  <a:pt x="2255749" y="1106257"/>
                </a:moveTo>
                <a:cubicBezTo>
                  <a:pt x="2131273" y="755547"/>
                  <a:pt x="2095423" y="636163"/>
                  <a:pt x="1984363" y="484955"/>
                </a:cubicBezTo>
                <a:cubicBezTo>
                  <a:pt x="1873303" y="333747"/>
                  <a:pt x="1743661" y="180280"/>
                  <a:pt x="1589386" y="199007"/>
                </a:cubicBezTo>
                <a:cubicBezTo>
                  <a:pt x="1435111" y="217734"/>
                  <a:pt x="1204283" y="629827"/>
                  <a:pt x="1058714" y="597317"/>
                </a:cubicBezTo>
                <a:cubicBezTo>
                  <a:pt x="913145" y="564807"/>
                  <a:pt x="811327" y="-54988"/>
                  <a:pt x="715971" y="3949"/>
                </a:cubicBezTo>
                <a:cubicBezTo>
                  <a:pt x="620615" y="62886"/>
                  <a:pt x="605903" y="767384"/>
                  <a:pt x="486575" y="950937"/>
                </a:cubicBezTo>
                <a:cubicBezTo>
                  <a:pt x="367247" y="1134490"/>
                  <a:pt x="101757" y="1112369"/>
                  <a:pt x="0" y="1105270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4B0C36-FF42-6A40-A0C8-CC15C03A94EA}"/>
              </a:ext>
            </a:extLst>
          </p:cNvPr>
          <p:cNvCxnSpPr>
            <a:cxnSpLocks/>
          </p:cNvCxnSpPr>
          <p:nvPr/>
        </p:nvCxnSpPr>
        <p:spPr>
          <a:xfrm flipV="1">
            <a:off x="9129642" y="1931645"/>
            <a:ext cx="0" cy="142464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1873ADCB-FB96-BD49-ADDB-2DE6272C475F}"/>
              </a:ext>
            </a:extLst>
          </p:cNvPr>
          <p:cNvSpPr/>
          <p:nvPr/>
        </p:nvSpPr>
        <p:spPr>
          <a:xfrm flipH="1">
            <a:off x="7058526" y="2375905"/>
            <a:ext cx="2034212" cy="979257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5749" h="1109974">
                <a:moveTo>
                  <a:pt x="2255749" y="1106257"/>
                </a:moveTo>
                <a:cubicBezTo>
                  <a:pt x="2131273" y="755547"/>
                  <a:pt x="2095423" y="636163"/>
                  <a:pt x="1984363" y="484955"/>
                </a:cubicBezTo>
                <a:cubicBezTo>
                  <a:pt x="1873303" y="333747"/>
                  <a:pt x="1743661" y="180280"/>
                  <a:pt x="1589386" y="199007"/>
                </a:cubicBezTo>
                <a:cubicBezTo>
                  <a:pt x="1435111" y="217734"/>
                  <a:pt x="1204283" y="629827"/>
                  <a:pt x="1058714" y="597317"/>
                </a:cubicBezTo>
                <a:cubicBezTo>
                  <a:pt x="913145" y="564807"/>
                  <a:pt x="811327" y="-54988"/>
                  <a:pt x="715971" y="3949"/>
                </a:cubicBezTo>
                <a:cubicBezTo>
                  <a:pt x="620615" y="62886"/>
                  <a:pt x="605903" y="767384"/>
                  <a:pt x="486575" y="950937"/>
                </a:cubicBezTo>
                <a:cubicBezTo>
                  <a:pt x="367247" y="1134490"/>
                  <a:pt x="101757" y="1112369"/>
                  <a:pt x="0" y="1105270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/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blipFill>
                <a:blip r:embed="rId8"/>
                <a:stretch>
                  <a:fillRect l="-9836" r="-98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729EC5-DD9B-5444-B8D2-F63C634DFA66}"/>
              </a:ext>
            </a:extLst>
          </p:cNvPr>
          <p:cNvCxnSpPr>
            <a:cxnSpLocks/>
          </p:cNvCxnSpPr>
          <p:nvPr/>
        </p:nvCxnSpPr>
        <p:spPr>
          <a:xfrm>
            <a:off x="1010167" y="3570702"/>
            <a:ext cx="407427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6AF5B60-E251-9F4A-9BA3-08B23F15E54E}"/>
              </a:ext>
            </a:extLst>
          </p:cNvPr>
          <p:cNvCxnSpPr>
            <a:cxnSpLocks/>
          </p:cNvCxnSpPr>
          <p:nvPr/>
        </p:nvCxnSpPr>
        <p:spPr>
          <a:xfrm flipV="1">
            <a:off x="113070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C2EB15-84DF-874B-9547-1659058835E9}"/>
              </a:ext>
            </a:extLst>
          </p:cNvPr>
          <p:cNvCxnSpPr>
            <a:cxnSpLocks/>
          </p:cNvCxnSpPr>
          <p:nvPr/>
        </p:nvCxnSpPr>
        <p:spPr>
          <a:xfrm flipV="1">
            <a:off x="1886516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72C1D7-EB81-014A-8617-E9F0B6B8AB0A}"/>
              </a:ext>
            </a:extLst>
          </p:cNvPr>
          <p:cNvCxnSpPr>
            <a:cxnSpLocks/>
          </p:cNvCxnSpPr>
          <p:nvPr/>
        </p:nvCxnSpPr>
        <p:spPr>
          <a:xfrm flipV="1">
            <a:off x="2395837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555CBD-178D-5746-9442-5DD0E06275C9}"/>
              </a:ext>
            </a:extLst>
          </p:cNvPr>
          <p:cNvCxnSpPr>
            <a:cxnSpLocks/>
          </p:cNvCxnSpPr>
          <p:nvPr/>
        </p:nvCxnSpPr>
        <p:spPr>
          <a:xfrm flipV="1">
            <a:off x="2889259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73D1A4-68B2-F14D-837F-A1ADF7B9A910}"/>
              </a:ext>
            </a:extLst>
          </p:cNvPr>
          <p:cNvCxnSpPr>
            <a:cxnSpLocks/>
          </p:cNvCxnSpPr>
          <p:nvPr/>
        </p:nvCxnSpPr>
        <p:spPr>
          <a:xfrm flipV="1">
            <a:off x="3605315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B0126F-2403-8645-8C09-79B3D932EEF0}"/>
              </a:ext>
            </a:extLst>
          </p:cNvPr>
          <p:cNvCxnSpPr>
            <a:cxnSpLocks/>
          </p:cNvCxnSpPr>
          <p:nvPr/>
        </p:nvCxnSpPr>
        <p:spPr>
          <a:xfrm flipV="1">
            <a:off x="4186202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8C025A-1D59-174D-A9DE-BC66C5EA0DF2}"/>
              </a:ext>
            </a:extLst>
          </p:cNvPr>
          <p:cNvCxnSpPr>
            <a:cxnSpLocks/>
          </p:cNvCxnSpPr>
          <p:nvPr/>
        </p:nvCxnSpPr>
        <p:spPr>
          <a:xfrm flipV="1">
            <a:off x="432976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921EFB-8594-AB4D-AF55-84CFFEF9F05B}"/>
              </a:ext>
            </a:extLst>
          </p:cNvPr>
          <p:cNvCxnSpPr>
            <a:cxnSpLocks/>
          </p:cNvCxnSpPr>
          <p:nvPr/>
        </p:nvCxnSpPr>
        <p:spPr>
          <a:xfrm flipV="1">
            <a:off x="4759574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D183A2-1717-2D4C-830D-722FAC5F6B6B}"/>
              </a:ext>
            </a:extLst>
          </p:cNvPr>
          <p:cNvCxnSpPr>
            <a:cxnSpLocks/>
          </p:cNvCxnSpPr>
          <p:nvPr/>
        </p:nvCxnSpPr>
        <p:spPr>
          <a:xfrm>
            <a:off x="891826" y="3586474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516E9EE-0C8E-2D48-8CD2-EFAE3E67E62B}"/>
              </a:ext>
            </a:extLst>
          </p:cNvPr>
          <p:cNvCxnSpPr>
            <a:cxnSpLocks/>
          </p:cNvCxnSpPr>
          <p:nvPr/>
        </p:nvCxnSpPr>
        <p:spPr>
          <a:xfrm flipH="1" flipV="1">
            <a:off x="1010167" y="1518960"/>
            <a:ext cx="3141" cy="218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02D0D-5023-BB47-8DBB-6113832CD72B}"/>
              </a:ext>
            </a:extLst>
          </p:cNvPr>
          <p:cNvSpPr txBox="1"/>
          <p:nvPr/>
        </p:nvSpPr>
        <p:spPr>
          <a:xfrm>
            <a:off x="5163040" y="3586474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E3336-D41C-144D-8DAC-F633AA8F8427}"/>
              </a:ext>
            </a:extLst>
          </p:cNvPr>
          <p:cNvSpPr txBox="1"/>
          <p:nvPr/>
        </p:nvSpPr>
        <p:spPr>
          <a:xfrm>
            <a:off x="505403" y="1821492"/>
            <a:ext cx="493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appear random, but minimum distance enforced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CFD5CA-2E16-444D-82D7-3F3CE342F15A}"/>
              </a:ext>
            </a:extLst>
          </p:cNvPr>
          <p:cNvSpPr txBox="1"/>
          <p:nvPr/>
        </p:nvSpPr>
        <p:spPr>
          <a:xfrm>
            <a:off x="2358251" y="1007212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D37946-D627-4148-8BD6-C62A98B14DE4}"/>
              </a:ext>
            </a:extLst>
          </p:cNvPr>
          <p:cNvSpPr txBox="1"/>
          <p:nvPr/>
        </p:nvSpPr>
        <p:spPr>
          <a:xfrm>
            <a:off x="8428915" y="1007345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062ECB-AB2E-2641-915F-78051A18DCED}"/>
              </a:ext>
            </a:extLst>
          </p:cNvPr>
          <p:cNvCxnSpPr>
            <a:cxnSpLocks/>
          </p:cNvCxnSpPr>
          <p:nvPr/>
        </p:nvCxnSpPr>
        <p:spPr>
          <a:xfrm>
            <a:off x="8625207" y="2660794"/>
            <a:ext cx="932261" cy="454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102EE4-B8CA-BB43-B723-12D25AEB3FD5}"/>
              </a:ext>
            </a:extLst>
          </p:cNvPr>
          <p:cNvSpPr txBox="1"/>
          <p:nvPr/>
        </p:nvSpPr>
        <p:spPr>
          <a:xfrm>
            <a:off x="8537143" y="2267656"/>
            <a:ext cx="122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29285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915F-B14D-A74E-8F39-763CE61C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Exercise: What does this mean for reconstruction?</a:t>
            </a:r>
          </a:p>
        </p:txBody>
      </p:sp>
    </p:spTree>
    <p:extLst>
      <p:ext uri="{BB962C8B-B14F-4D97-AF65-F5344CB8AC3E}">
        <p14:creationId xmlns:p14="http://schemas.microsoft.com/office/powerpoint/2010/main" val="2263089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samples: Poisson disk sampling</a:t>
            </a:r>
          </a:p>
        </p:txBody>
      </p:sp>
    </p:spTree>
    <p:extLst>
      <p:ext uri="{BB962C8B-B14F-4D97-AF65-F5344CB8AC3E}">
        <p14:creationId xmlns:p14="http://schemas.microsoft.com/office/powerpoint/2010/main" val="110969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9B28E-777D-AA4E-BAD7-90F833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=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FE7DE6-342B-1A48-88C3-7EFDBB167007}"/>
                  </a:ext>
                </a:extLst>
              </p:cNvPr>
              <p:cNvSpPr txBox="1"/>
              <p:nvPr/>
            </p:nvSpPr>
            <p:spPr>
              <a:xfrm>
                <a:off x="4867334" y="1229018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FE7DE6-342B-1A48-88C3-7EFDBB16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334" y="1229018"/>
                <a:ext cx="2147126" cy="307777"/>
              </a:xfrm>
              <a:prstGeom prst="rect">
                <a:avLst/>
              </a:prstGeom>
              <a:blipFill>
                <a:blip r:embed="rId2"/>
                <a:stretch>
                  <a:fillRect l="-2941" t="-4000" r="-352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545EF6-C5E8-684D-8D53-15715A1254F7}"/>
              </a:ext>
            </a:extLst>
          </p:cNvPr>
          <p:cNvCxnSpPr/>
          <p:nvPr/>
        </p:nvCxnSpPr>
        <p:spPr>
          <a:xfrm>
            <a:off x="6412160" y="5115019"/>
            <a:ext cx="4948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9025D2-550E-EF40-8EF1-985C11B50F9E}"/>
              </a:ext>
            </a:extLst>
          </p:cNvPr>
          <p:cNvCxnSpPr>
            <a:cxnSpLocks/>
          </p:cNvCxnSpPr>
          <p:nvPr/>
        </p:nvCxnSpPr>
        <p:spPr>
          <a:xfrm flipV="1">
            <a:off x="6533642" y="2450704"/>
            <a:ext cx="0" cy="278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D915B2B1-2214-D847-BACB-B98BCAC0D3BC}"/>
              </a:ext>
            </a:extLst>
          </p:cNvPr>
          <p:cNvSpPr/>
          <p:nvPr/>
        </p:nvSpPr>
        <p:spPr>
          <a:xfrm>
            <a:off x="6538923" y="3025428"/>
            <a:ext cx="4504660" cy="1942775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1105" h="2437215">
                <a:moveTo>
                  <a:pt x="0" y="94017"/>
                </a:moveTo>
                <a:cubicBezTo>
                  <a:pt x="292967" y="662440"/>
                  <a:pt x="585935" y="1230864"/>
                  <a:pt x="1141580" y="1218558"/>
                </a:cubicBezTo>
                <a:cubicBezTo>
                  <a:pt x="1697225" y="1206252"/>
                  <a:pt x="2872882" y="-182386"/>
                  <a:pt x="3333868" y="20183"/>
                </a:cubicBezTo>
                <a:cubicBezTo>
                  <a:pt x="3794854" y="222752"/>
                  <a:pt x="3756991" y="2345940"/>
                  <a:pt x="3907498" y="2433972"/>
                </a:cubicBezTo>
                <a:cubicBezTo>
                  <a:pt x="4058005" y="2522004"/>
                  <a:pt x="4027714" y="790703"/>
                  <a:pt x="4236909" y="548377"/>
                </a:cubicBezTo>
                <a:cubicBezTo>
                  <a:pt x="4446104" y="306052"/>
                  <a:pt x="4926969" y="972446"/>
                  <a:pt x="5162668" y="980019"/>
                </a:cubicBezTo>
                <a:cubicBezTo>
                  <a:pt x="5398367" y="987592"/>
                  <a:pt x="5524736" y="790702"/>
                  <a:pt x="5651105" y="593813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AAF3FA-782D-9348-961F-DCD8CEC7B2B7}"/>
              </a:ext>
            </a:extLst>
          </p:cNvPr>
          <p:cNvGrpSpPr/>
          <p:nvPr/>
        </p:nvGrpSpPr>
        <p:grpSpPr>
          <a:xfrm>
            <a:off x="6538922" y="3773958"/>
            <a:ext cx="4509926" cy="1310054"/>
            <a:chOff x="1482350" y="1093108"/>
            <a:chExt cx="5151310" cy="16434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9EA0CC-1D36-5847-A0BB-1F032D3F2811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E759BC-800C-7740-AF0C-8809D08FB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A42E82E-4030-A541-84BD-DFC137155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14E4F6A-21FF-5240-A28E-844FA0FBC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D61E282-96C2-E74D-A8D0-A17D13E4F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737B7E-63AC-C047-8B6E-87381EAE0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7B070E-A2CA-CB4C-A5A6-4FB50105A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AD96351-8891-1D48-AC45-927554F7E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32154A7-FC14-2645-9A8E-10A633386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C0CDA0-CD96-BE41-95A4-4FFFC2F78DAB}"/>
              </a:ext>
            </a:extLst>
          </p:cNvPr>
          <p:cNvCxnSpPr/>
          <p:nvPr/>
        </p:nvCxnSpPr>
        <p:spPr>
          <a:xfrm>
            <a:off x="951055" y="5115018"/>
            <a:ext cx="4948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321794-8845-C044-BEF7-E77F8639F0CD}"/>
              </a:ext>
            </a:extLst>
          </p:cNvPr>
          <p:cNvCxnSpPr>
            <a:cxnSpLocks/>
          </p:cNvCxnSpPr>
          <p:nvPr/>
        </p:nvCxnSpPr>
        <p:spPr>
          <a:xfrm flipV="1">
            <a:off x="1072537" y="2450703"/>
            <a:ext cx="0" cy="278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4B2D25-A852-7341-A280-28D8B281ADD8}"/>
              </a:ext>
            </a:extLst>
          </p:cNvPr>
          <p:cNvCxnSpPr>
            <a:cxnSpLocks/>
          </p:cNvCxnSpPr>
          <p:nvPr/>
        </p:nvCxnSpPr>
        <p:spPr>
          <a:xfrm>
            <a:off x="1077817" y="5084011"/>
            <a:ext cx="450992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608E29-0570-404E-8A8A-FD2AE9E3E8A2}"/>
              </a:ext>
            </a:extLst>
          </p:cNvPr>
          <p:cNvCxnSpPr>
            <a:cxnSpLocks/>
          </p:cNvCxnSpPr>
          <p:nvPr/>
        </p:nvCxnSpPr>
        <p:spPr>
          <a:xfrm flipV="1">
            <a:off x="1211242" y="3356586"/>
            <a:ext cx="0" cy="172515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065911-3C84-4342-B4C7-4B221C6CC422}"/>
              </a:ext>
            </a:extLst>
          </p:cNvPr>
          <p:cNvCxnSpPr>
            <a:cxnSpLocks/>
          </p:cNvCxnSpPr>
          <p:nvPr/>
        </p:nvCxnSpPr>
        <p:spPr>
          <a:xfrm flipV="1">
            <a:off x="1801430" y="3996814"/>
            <a:ext cx="0" cy="10849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36A3CC-6540-1444-A96C-C499B9A07D2C}"/>
              </a:ext>
            </a:extLst>
          </p:cNvPr>
          <p:cNvCxnSpPr>
            <a:cxnSpLocks/>
          </p:cNvCxnSpPr>
          <p:nvPr/>
        </p:nvCxnSpPr>
        <p:spPr>
          <a:xfrm flipV="1">
            <a:off x="2391617" y="3843601"/>
            <a:ext cx="0" cy="12381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BE2ED6-9DAD-4D4C-B26B-98D880352E58}"/>
              </a:ext>
            </a:extLst>
          </p:cNvPr>
          <p:cNvCxnSpPr>
            <a:cxnSpLocks/>
          </p:cNvCxnSpPr>
          <p:nvPr/>
        </p:nvCxnSpPr>
        <p:spPr>
          <a:xfrm flipV="1">
            <a:off x="2981805" y="3356586"/>
            <a:ext cx="0" cy="172515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0B5EC4-46D3-2F4C-B268-DDEA83622C5C}"/>
              </a:ext>
            </a:extLst>
          </p:cNvPr>
          <p:cNvCxnSpPr>
            <a:cxnSpLocks/>
          </p:cNvCxnSpPr>
          <p:nvPr/>
        </p:nvCxnSpPr>
        <p:spPr>
          <a:xfrm flipV="1">
            <a:off x="3571993" y="3025427"/>
            <a:ext cx="0" cy="205631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C59624-71EA-BC49-B0C1-F6C7CFC59437}"/>
              </a:ext>
            </a:extLst>
          </p:cNvPr>
          <p:cNvCxnSpPr>
            <a:cxnSpLocks/>
          </p:cNvCxnSpPr>
          <p:nvPr/>
        </p:nvCxnSpPr>
        <p:spPr>
          <a:xfrm flipV="1">
            <a:off x="4162181" y="4844616"/>
            <a:ext cx="0" cy="23712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901995-BDC5-A64B-97C4-E22D4CFAF700}"/>
              </a:ext>
            </a:extLst>
          </p:cNvPr>
          <p:cNvCxnSpPr>
            <a:cxnSpLocks/>
          </p:cNvCxnSpPr>
          <p:nvPr/>
        </p:nvCxnSpPr>
        <p:spPr>
          <a:xfrm flipV="1">
            <a:off x="4752369" y="3521292"/>
            <a:ext cx="0" cy="156044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BCB01A-E7DC-5F40-9E4F-A9FD4E105283}"/>
              </a:ext>
            </a:extLst>
          </p:cNvPr>
          <p:cNvCxnSpPr>
            <a:cxnSpLocks/>
          </p:cNvCxnSpPr>
          <p:nvPr/>
        </p:nvCxnSpPr>
        <p:spPr>
          <a:xfrm flipV="1">
            <a:off x="5342559" y="3773957"/>
            <a:ext cx="0" cy="130778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BFFB4AD-EAF5-A24C-ADF6-678428318194}"/>
              </a:ext>
            </a:extLst>
          </p:cNvPr>
          <p:cNvCxnSpPr>
            <a:cxnSpLocks/>
          </p:cNvCxnSpPr>
          <p:nvPr/>
        </p:nvCxnSpPr>
        <p:spPr>
          <a:xfrm flipH="1">
            <a:off x="3617843" y="1618834"/>
            <a:ext cx="1534100" cy="15389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FA7BFB-5799-814D-97A5-EDB1D0B9FDC9}"/>
              </a:ext>
            </a:extLst>
          </p:cNvPr>
          <p:cNvCxnSpPr>
            <a:cxnSpLocks/>
          </p:cNvCxnSpPr>
          <p:nvPr/>
        </p:nvCxnSpPr>
        <p:spPr>
          <a:xfrm>
            <a:off x="5988806" y="1643327"/>
            <a:ext cx="2042011" cy="2044751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0089506-95EF-D649-A366-E27B687BC410}"/>
              </a:ext>
            </a:extLst>
          </p:cNvPr>
          <p:cNvCxnSpPr>
            <a:cxnSpLocks/>
          </p:cNvCxnSpPr>
          <p:nvPr/>
        </p:nvCxnSpPr>
        <p:spPr>
          <a:xfrm>
            <a:off x="6764288" y="1641055"/>
            <a:ext cx="2252911" cy="213063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7CE3041-77B6-9947-B0E1-6F80C9B83322}"/>
              </a:ext>
            </a:extLst>
          </p:cNvPr>
          <p:cNvSpPr txBox="1"/>
          <p:nvPr/>
        </p:nvSpPr>
        <p:spPr>
          <a:xfrm>
            <a:off x="2629071" y="1997355"/>
            <a:ext cx="187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sampled function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C5D1B9-6393-8D4D-AB99-AEF2D7C89E44}"/>
              </a:ext>
            </a:extLst>
          </p:cNvPr>
          <p:cNvSpPr txBox="1"/>
          <p:nvPr/>
        </p:nvSpPr>
        <p:spPr>
          <a:xfrm>
            <a:off x="7446623" y="2041606"/>
            <a:ext cx="241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sampling function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48FCEA2-47BE-F741-9E12-AD712CC2DE82}"/>
              </a:ext>
            </a:extLst>
          </p:cNvPr>
          <p:cNvGrpSpPr/>
          <p:nvPr/>
        </p:nvGrpSpPr>
        <p:grpSpPr>
          <a:xfrm>
            <a:off x="14517162" y="-212236"/>
            <a:ext cx="3982872" cy="2277196"/>
            <a:chOff x="459287" y="2348473"/>
            <a:chExt cx="5294567" cy="3027154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1220A05-AF99-5445-84B3-C1161F6CFE6C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C81EE99-F56D-2842-AD74-9EFCA7D30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8922C41-E5EE-E54D-AD60-C4D96CAC14DD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E3918F7-2117-4A4F-B6FF-C276F3744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1483579-FD43-3A46-A7FD-7232037AF1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B403A39-0125-F348-B25A-EA4F4D4F34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58DFA5-98C5-5C48-BBCE-ABC2CB3679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0F26656-BABE-9D43-B76E-229113AB98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8370038-8CDD-6E40-9474-254DC7A85A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291EFEE-3E50-D948-8A5D-CDF3975933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99FD370-5673-1542-B4C9-7889A0A6FF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5136B6F-370F-E64C-92E4-E8CB5B6303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1144790-1A41-C346-9C80-8A59B63DE1B3}"/>
                    </a:ext>
                  </a:extLst>
                </p:cNvPr>
                <p:cNvSpPr txBox="1"/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1144790-1A41-C346-9C80-8A59B63DE1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7021" r="-38298" b="-7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AB20D7D-A580-D240-8F32-C4AE53C32C37}"/>
                    </a:ext>
                  </a:extLst>
                </p:cNvPr>
                <p:cNvSpPr txBox="1"/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AB20D7D-A580-D240-8F32-C4AE53C32C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70588" t="-31579" r="-52941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EE6DA11-8967-A44D-AC0C-3DFA0457EA9B}"/>
                    </a:ext>
                  </a:extLst>
                </p:cNvPr>
                <p:cNvSpPr txBox="1"/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EE6DA11-8967-A44D-AC0C-3DFA0457E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52174" t="-31579" r="-47826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0A635E0-A5CD-BC45-BCF2-815E713B0F0A}"/>
                </a:ext>
              </a:extLst>
            </p:cNvPr>
            <p:cNvSpPr txBox="1"/>
            <p:nvPr/>
          </p:nvSpPr>
          <p:spPr>
            <a:xfrm>
              <a:off x="3083412" y="5067850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E2368C0-209B-5749-9341-D297AC0E29A6}"/>
              </a:ext>
            </a:extLst>
          </p:cNvPr>
          <p:cNvGrpSpPr/>
          <p:nvPr/>
        </p:nvGrpSpPr>
        <p:grpSpPr>
          <a:xfrm>
            <a:off x="14470247" y="4070836"/>
            <a:ext cx="3982872" cy="2277196"/>
            <a:chOff x="6068495" y="2346201"/>
            <a:chExt cx="5294567" cy="30271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FB84A32-5CC4-EC4B-875C-6F8F561838C2}"/>
                    </a:ext>
                  </a:extLst>
                </p:cNvPr>
                <p:cNvSpPr txBox="1"/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FB84A32-5CC4-EC4B-875C-6F8F561838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8750" r="-39583" b="-6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89E796A-8B9B-BB4F-88D0-AC3884005EB8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7A9A126-E129-C940-8E63-4E80D2922A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F055B81-1430-594A-9F57-30145270CA33}"/>
                    </a:ext>
                  </a:extLst>
                </p:cNvPr>
                <p:cNvSpPr txBox="1"/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F055B81-1430-594A-9F57-30145270C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64706" t="-31579" r="-52941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C2C61DD-FFC0-D342-9F6B-5097360CF049}"/>
                    </a:ext>
                  </a:extLst>
                </p:cNvPr>
                <p:cNvSpPr txBox="1"/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C2C61DD-FFC0-D342-9F6B-5097360CF0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47826" t="-31579" r="-47826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9C73F05-6D46-0944-A639-C50A78FD0529}"/>
                </a:ext>
              </a:extLst>
            </p:cNvPr>
            <p:cNvSpPr txBox="1"/>
            <p:nvPr/>
          </p:nvSpPr>
          <p:spPr>
            <a:xfrm>
              <a:off x="8692620" y="5065578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E14F08D-8DDB-E142-B898-95F807196DC8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5F89E7ED-233D-9249-80C7-B144E1B85229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6C5715A4-9F25-974B-BD1A-BC78C0E6DD9D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5BCBB06-3137-7F4C-9F41-C424016682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0664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D4AAE55D-0168-9549-9A27-0DC8FAB08D9E}"/>
              </a:ext>
            </a:extLst>
          </p:cNvPr>
          <p:cNvSpPr/>
          <p:nvPr/>
        </p:nvSpPr>
        <p:spPr>
          <a:xfrm>
            <a:off x="4660136" y="2604713"/>
            <a:ext cx="969395" cy="850129"/>
          </a:xfrm>
          <a:prstGeom prst="ellipse">
            <a:avLst/>
          </a:prstGeom>
          <a:solidFill>
            <a:srgbClr val="97D654">
              <a:alpha val="47843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samples: Poisson disk sampling</a:t>
            </a: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5114011" y="38285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41383" y="25563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190090" y="21501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6025763" y="5190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168348" y="477508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303275" y="390243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924263" y="5299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5934323" y="324446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423576" y="18758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120397" y="19672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6782462" y="462649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423576" y="43019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948239" y="459220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8288E4-B739-114A-AE54-36D50ACA7155}"/>
              </a:ext>
            </a:extLst>
          </p:cNvPr>
          <p:cNvSpPr/>
          <p:nvPr/>
        </p:nvSpPr>
        <p:spPr>
          <a:xfrm>
            <a:off x="5038474" y="293833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B7FF89E-A595-EE48-B827-0AC8C5882868}"/>
              </a:ext>
            </a:extLst>
          </p:cNvPr>
          <p:cNvSpPr/>
          <p:nvPr/>
        </p:nvSpPr>
        <p:spPr>
          <a:xfrm>
            <a:off x="4733678" y="3508513"/>
            <a:ext cx="969395" cy="850129"/>
          </a:xfrm>
          <a:prstGeom prst="ellipse">
            <a:avLst/>
          </a:prstGeom>
          <a:solidFill>
            <a:srgbClr val="97D654">
              <a:alpha val="47843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976BDE-88A1-D24C-9EC1-43576213E5B5}"/>
              </a:ext>
            </a:extLst>
          </p:cNvPr>
          <p:cNvSpPr txBox="1"/>
          <p:nvPr/>
        </p:nvSpPr>
        <p:spPr>
          <a:xfrm>
            <a:off x="879280" y="2017184"/>
            <a:ext cx="213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reject sample if </a:t>
            </a:r>
          </a:p>
          <a:p>
            <a:r>
              <a:rPr lang="en-US" dirty="0"/>
              <a:t>closer than </a:t>
            </a:r>
          </a:p>
          <a:p>
            <a:r>
              <a:rPr lang="en-US" dirty="0"/>
              <a:t>minimum distance</a:t>
            </a:r>
          </a:p>
          <a:p>
            <a:r>
              <a:rPr lang="en-US" dirty="0"/>
              <a:t>to any sample</a:t>
            </a:r>
          </a:p>
        </p:txBody>
      </p:sp>
    </p:spTree>
    <p:extLst>
      <p:ext uri="{BB962C8B-B14F-4D97-AF65-F5344CB8AC3E}">
        <p14:creationId xmlns:p14="http://schemas.microsoft.com/office/powerpoint/2010/main" val="31773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3" grpId="1" animBg="1"/>
      <p:bldP spid="34" grpId="0" animBg="1"/>
      <p:bldP spid="3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Dart throwing</a:t>
            </a: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5114011" y="38285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41383" y="25563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190090" y="21501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6025763" y="5190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168348" y="477508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303275" y="390243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924263" y="5299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5934323" y="324446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423576" y="18758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120397" y="19672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6782462" y="462649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423576" y="43019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948239" y="459220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976BDE-88A1-D24C-9EC1-43576213E5B5}"/>
              </a:ext>
            </a:extLst>
          </p:cNvPr>
          <p:cNvSpPr txBox="1"/>
          <p:nvPr/>
        </p:nvSpPr>
        <p:spPr>
          <a:xfrm>
            <a:off x="879280" y="2017184"/>
            <a:ext cx="213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reject sample if </a:t>
            </a:r>
          </a:p>
          <a:p>
            <a:r>
              <a:rPr lang="en-US" dirty="0"/>
              <a:t>closer than </a:t>
            </a:r>
          </a:p>
          <a:p>
            <a:r>
              <a:rPr lang="en-US" dirty="0"/>
              <a:t>minimum distance</a:t>
            </a:r>
          </a:p>
          <a:p>
            <a:r>
              <a:rPr lang="en-US" dirty="0"/>
              <a:t>to any sample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0951B72-E5E6-894F-ADB4-D99C96B04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29" y="1875845"/>
            <a:ext cx="2794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23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start with random samples</a:t>
            </a: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4833067" y="340481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51982" y="324612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025763" y="246490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5765359" y="5289276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559947" y="4112313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902272" y="36456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660542" y="502522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6039679" y="286263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305631" y="246490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669038" y="20802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7355288" y="477542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668742" y="468398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854808" y="500468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47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them until constraint satisfied</a:t>
            </a: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5114011" y="38285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41383" y="25563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190090" y="21501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6025763" y="5190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168348" y="477508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303275" y="390243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924263" y="5299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5934323" y="324446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423576" y="18758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120397" y="19672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6782462" y="462649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423576" y="43019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948239" y="459220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93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Relaxation method</a:t>
            </a:r>
            <a:endParaRPr lang="en-US" dirty="0"/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5114011" y="38285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41383" y="25563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190090" y="21501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6025763" y="5190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168348" y="477508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303275" y="390243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924263" y="5299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5934323" y="324446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423576" y="18758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120397" y="19672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6782462" y="462649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423576" y="43019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948239" y="459220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3C28B95-B839-2842-A942-5CD5F45B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82" y="1899036"/>
            <a:ext cx="2232304" cy="21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6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60F0B1ED-1686-4746-9710-4277173F5879}"/>
              </a:ext>
            </a:extLst>
          </p:cNvPr>
          <p:cNvCxnSpPr/>
          <p:nvPr/>
        </p:nvCxnSpPr>
        <p:spPr>
          <a:xfrm>
            <a:off x="6272433" y="941901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AD9B28E-777D-AA4E-BAD7-90F833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in Fourier domain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BBD49FD-54EB-0E4E-AF63-350DAB066642}"/>
              </a:ext>
            </a:extLst>
          </p:cNvPr>
          <p:cNvCxnSpPr>
            <a:cxnSpLocks/>
          </p:cNvCxnSpPr>
          <p:nvPr/>
        </p:nvCxnSpPr>
        <p:spPr>
          <a:xfrm>
            <a:off x="1162065" y="3565067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6341E32-54A6-AE4F-9C0C-909F3A6AA9B4}"/>
              </a:ext>
            </a:extLst>
          </p:cNvPr>
          <p:cNvCxnSpPr>
            <a:cxnSpLocks/>
          </p:cNvCxnSpPr>
          <p:nvPr/>
        </p:nvCxnSpPr>
        <p:spPr>
          <a:xfrm flipH="1" flipV="1">
            <a:off x="1271223" y="1095958"/>
            <a:ext cx="12324" cy="2590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67">
            <a:extLst>
              <a:ext uri="{FF2B5EF4-FFF2-40B4-BE49-F238E27FC236}">
                <a16:creationId xmlns:a16="http://schemas.microsoft.com/office/drawing/2014/main" id="{177509E7-2DC4-CD4B-B69A-00F4BF291581}"/>
              </a:ext>
            </a:extLst>
          </p:cNvPr>
          <p:cNvSpPr/>
          <p:nvPr/>
        </p:nvSpPr>
        <p:spPr>
          <a:xfrm>
            <a:off x="1288828" y="1475477"/>
            <a:ext cx="4069517" cy="1755106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1105" h="2437215">
                <a:moveTo>
                  <a:pt x="0" y="94017"/>
                </a:moveTo>
                <a:cubicBezTo>
                  <a:pt x="292967" y="662440"/>
                  <a:pt x="585935" y="1230864"/>
                  <a:pt x="1141580" y="1218558"/>
                </a:cubicBezTo>
                <a:cubicBezTo>
                  <a:pt x="1697225" y="1206252"/>
                  <a:pt x="2872882" y="-182386"/>
                  <a:pt x="3333868" y="20183"/>
                </a:cubicBezTo>
                <a:cubicBezTo>
                  <a:pt x="3794854" y="222752"/>
                  <a:pt x="3756991" y="2345940"/>
                  <a:pt x="3907498" y="2433972"/>
                </a:cubicBezTo>
                <a:cubicBezTo>
                  <a:pt x="4058005" y="2522004"/>
                  <a:pt x="4027714" y="790703"/>
                  <a:pt x="4236909" y="548377"/>
                </a:cubicBezTo>
                <a:cubicBezTo>
                  <a:pt x="4446104" y="306052"/>
                  <a:pt x="4926969" y="972446"/>
                  <a:pt x="5162668" y="980019"/>
                </a:cubicBezTo>
                <a:cubicBezTo>
                  <a:pt x="5398367" y="987592"/>
                  <a:pt x="5524736" y="790702"/>
                  <a:pt x="5651105" y="593813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AF4E5C-3917-2945-AA03-37DF4305A9F6}"/>
              </a:ext>
            </a:extLst>
          </p:cNvPr>
          <p:cNvGrpSpPr/>
          <p:nvPr/>
        </p:nvGrpSpPr>
        <p:grpSpPr>
          <a:xfrm>
            <a:off x="1280406" y="5155464"/>
            <a:ext cx="4074274" cy="1183505"/>
            <a:chOff x="1482350" y="1093108"/>
            <a:chExt cx="5151310" cy="164346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0F2FAE0-DCB4-4D44-BFCD-00C7646E478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3C8A69C-D29D-0047-9CE0-D3FFD12BC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B1443CC-F41F-1D4E-A019-15176658B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7A07D9-D6EC-454B-91DC-51DDD8DE5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6D98C84-AD10-C54F-BFA3-B7A5241B89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7245F62-B03F-1040-A0C0-26B82D05A6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E0D1405-D1B4-2C49-AFE8-E9C22FEE7D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C411A0B-9B29-FE49-9EB8-C5FC24FCE5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4F07092-5BF4-9445-AF0B-ACEC8B30C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F260C1-C574-5145-9336-DC4A2AF64831}"/>
              </a:ext>
            </a:extLst>
          </p:cNvPr>
          <p:cNvGrpSpPr/>
          <p:nvPr/>
        </p:nvGrpSpPr>
        <p:grpSpPr>
          <a:xfrm>
            <a:off x="6925685" y="3969215"/>
            <a:ext cx="4671050" cy="2670660"/>
            <a:chOff x="459287" y="2348473"/>
            <a:chExt cx="5294567" cy="302715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3FF52D1-5CBA-4343-B51E-84230570C527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7DAEAC4-9066-9A42-8AFB-F4E9E408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8DE907-C249-8B4D-AD3C-B7D28A0A3EA9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4A34E6B-7DE9-2848-A974-7C04D6EE4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F7AEF19-68FA-B241-A637-26DC540E21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0B7E8AD-CC23-F147-BEFA-E24A6981AC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5EB7BE6-E7D0-8D4B-85B6-677CDC5FC6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CE9253-9241-6D40-8A62-9E87DF0F07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6A0EBD-80BA-314A-A9AF-FEABF46F9C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F2AA5E8-401D-3E43-BFA5-D30C0C436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F40F1F4-527B-6548-B1AB-6BB6399FF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2F65D8D-ACE0-024C-B158-E98C81DD9E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/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6667" r="-2037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/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55000" t="-21739" r="-30000" b="-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/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52000" t="-21739" r="-32000" b="-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FC0D4F1-1D05-BD40-9364-E969AAA2297B}"/>
                </a:ext>
              </a:extLst>
            </p:cNvPr>
            <p:cNvSpPr txBox="1"/>
            <p:nvPr/>
          </p:nvSpPr>
          <p:spPr>
            <a:xfrm>
              <a:off x="3083412" y="5067850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79188B0-D530-9A4C-AF38-C13E1749C90A}"/>
              </a:ext>
            </a:extLst>
          </p:cNvPr>
          <p:cNvGrpSpPr/>
          <p:nvPr/>
        </p:nvGrpSpPr>
        <p:grpSpPr>
          <a:xfrm>
            <a:off x="6914214" y="1106232"/>
            <a:ext cx="4671050" cy="2670660"/>
            <a:chOff x="6068495" y="2346201"/>
            <a:chExt cx="5294567" cy="30271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/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6071" r="-19643" b="-43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A0AF04D-428A-9647-9568-7ACA12945411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F8A02E2-2900-3742-B09D-E58FAD3CB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/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55000" t="-33333" r="-35000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/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46154" t="-33333" r="-30769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56E069-66F9-D04F-AD60-244FF27DD9E3}"/>
                </a:ext>
              </a:extLst>
            </p:cNvPr>
            <p:cNvSpPr txBox="1"/>
            <p:nvPr/>
          </p:nvSpPr>
          <p:spPr>
            <a:xfrm>
              <a:off x="8692620" y="5065578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BC645F0-66A8-394A-801E-DB37BC02FA3C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5C6BFEDD-B926-3946-93FA-F386BDCC9832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892077E-27F6-094D-A3E8-DB6B0A7A2E36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E4BB4E0-89CF-0F4F-BF1D-866EA5A3FA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F7FB845-E3C0-0242-BA75-8CD93159198F}"/>
              </a:ext>
            </a:extLst>
          </p:cNvPr>
          <p:cNvCxnSpPr>
            <a:cxnSpLocks/>
          </p:cNvCxnSpPr>
          <p:nvPr/>
        </p:nvCxnSpPr>
        <p:spPr>
          <a:xfrm>
            <a:off x="1162065" y="6354741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127377A-14EC-B94E-B2D9-36E5B087ADDD}"/>
              </a:ext>
            </a:extLst>
          </p:cNvPr>
          <p:cNvCxnSpPr>
            <a:cxnSpLocks/>
          </p:cNvCxnSpPr>
          <p:nvPr/>
        </p:nvCxnSpPr>
        <p:spPr>
          <a:xfrm flipH="1" flipV="1">
            <a:off x="1280406" y="4287227"/>
            <a:ext cx="3141" cy="218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F44826DD-5AC7-6E4F-996A-CFB04FFE4925}"/>
              </a:ext>
            </a:extLst>
          </p:cNvPr>
          <p:cNvSpPr txBox="1"/>
          <p:nvPr/>
        </p:nvSpPr>
        <p:spPr>
          <a:xfrm>
            <a:off x="5499349" y="3643551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F39B8FA-0340-024F-A115-38E0AC667CBF}"/>
              </a:ext>
            </a:extLst>
          </p:cNvPr>
          <p:cNvSpPr txBox="1"/>
          <p:nvPr/>
        </p:nvSpPr>
        <p:spPr>
          <a:xfrm>
            <a:off x="5433279" y="6354741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6945D60-1246-0045-B9EF-087FA499BA35}"/>
                  </a:ext>
                </a:extLst>
              </p:cNvPr>
              <p:cNvSpPr txBox="1"/>
              <p:nvPr/>
            </p:nvSpPr>
            <p:spPr>
              <a:xfrm>
                <a:off x="5831700" y="2278139"/>
                <a:ext cx="88770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6945D60-1246-0045-B9EF-087FA499B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700" y="2278139"/>
                <a:ext cx="887703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9A95E3A-D05F-BC41-9E91-214AF17A8249}"/>
                  </a:ext>
                </a:extLst>
              </p:cNvPr>
              <p:cNvSpPr txBox="1"/>
              <p:nvPr/>
            </p:nvSpPr>
            <p:spPr>
              <a:xfrm>
                <a:off x="5828582" y="5381726"/>
                <a:ext cx="88770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9A95E3A-D05F-BC41-9E91-214AF17A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582" y="5381726"/>
                <a:ext cx="88770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>
            <a:extLst>
              <a:ext uri="{FF2B5EF4-FFF2-40B4-BE49-F238E27FC236}">
                <a16:creationId xmlns:a16="http://schemas.microsoft.com/office/drawing/2014/main" id="{3AC7F6CB-1EF5-2C40-8FBC-02B2628FF19A}"/>
              </a:ext>
            </a:extLst>
          </p:cNvPr>
          <p:cNvSpPr txBox="1"/>
          <p:nvPr/>
        </p:nvSpPr>
        <p:spPr>
          <a:xfrm>
            <a:off x="5843081" y="264747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Fourier </a:t>
            </a:r>
          </a:p>
          <a:p>
            <a:pPr algn="ctr"/>
            <a:r>
              <a:rPr lang="en-US" dirty="0"/>
              <a:t>dual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990C60C-9D5D-5A44-AF64-AD20C5219A6A}"/>
              </a:ext>
            </a:extLst>
          </p:cNvPr>
          <p:cNvSpPr txBox="1"/>
          <p:nvPr/>
        </p:nvSpPr>
        <p:spPr>
          <a:xfrm>
            <a:off x="5843081" y="487491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Fourier </a:t>
            </a:r>
          </a:p>
          <a:p>
            <a:pPr algn="ctr"/>
            <a:r>
              <a:rPr lang="en-US" dirty="0"/>
              <a:t>dual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AD38D584-EC2A-4C47-80C4-07790E96D2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093" t="3471" r="12462" b="19507"/>
          <a:stretch/>
        </p:blipFill>
        <p:spPr>
          <a:xfrm>
            <a:off x="6352617" y="1018562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7AAF8939-899C-6C43-900F-FDC10BE88203}"/>
              </a:ext>
            </a:extLst>
          </p:cNvPr>
          <p:cNvSpPr txBox="1"/>
          <p:nvPr/>
        </p:nvSpPr>
        <p:spPr>
          <a:xfrm>
            <a:off x="5358033" y="10391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primal</a:t>
            </a:r>
          </a:p>
        </p:txBody>
      </p:sp>
    </p:spTree>
    <p:extLst>
      <p:ext uri="{BB962C8B-B14F-4D97-AF65-F5344CB8AC3E}">
        <p14:creationId xmlns:p14="http://schemas.microsoft.com/office/powerpoint/2010/main" val="73126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9B28E-777D-AA4E-BAD7-90F833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ACDDF7-06D7-AC48-9A6B-D1E9FB654C44}"/>
              </a:ext>
            </a:extLst>
          </p:cNvPr>
          <p:cNvGrpSpPr/>
          <p:nvPr/>
        </p:nvGrpSpPr>
        <p:grpSpPr>
          <a:xfrm>
            <a:off x="1162065" y="1095958"/>
            <a:ext cx="4470334" cy="2590593"/>
            <a:chOff x="1162065" y="1095958"/>
            <a:chExt cx="4470334" cy="2590593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BBD49FD-54EB-0E4E-AF63-350DAB066642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6341E32-54A6-AE4F-9C0C-909F3A6AA9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77509E7-2DC4-CD4B-B69A-00F4BF291581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F260C1-C574-5145-9336-DC4A2AF64831}"/>
              </a:ext>
            </a:extLst>
          </p:cNvPr>
          <p:cNvGrpSpPr/>
          <p:nvPr/>
        </p:nvGrpSpPr>
        <p:grpSpPr>
          <a:xfrm>
            <a:off x="6925685" y="3969215"/>
            <a:ext cx="4671050" cy="2670660"/>
            <a:chOff x="459287" y="2348473"/>
            <a:chExt cx="5294567" cy="302715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3FF52D1-5CBA-4343-B51E-84230570C527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7DAEAC4-9066-9A42-8AFB-F4E9E408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8DE907-C249-8B4D-AD3C-B7D28A0A3EA9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4A34E6B-7DE9-2848-A974-7C04D6EE4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F7AEF19-68FA-B241-A637-26DC540E21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0B7E8AD-CC23-F147-BEFA-E24A6981AC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5EB7BE6-E7D0-8D4B-85B6-677CDC5FC6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CE9253-9241-6D40-8A62-9E87DF0F07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6A0EBD-80BA-314A-A9AF-FEABF46F9C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F2AA5E8-401D-3E43-BFA5-D30C0C436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F40F1F4-527B-6548-B1AB-6BB6399FF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2F65D8D-ACE0-024C-B158-E98C81DD9E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/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6667" r="-2037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/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55000" t="-21739" r="-30000" b="-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/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52000" t="-21739" r="-32000" b="-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FC0D4F1-1D05-BD40-9364-E969AAA2297B}"/>
                </a:ext>
              </a:extLst>
            </p:cNvPr>
            <p:cNvSpPr txBox="1"/>
            <p:nvPr/>
          </p:nvSpPr>
          <p:spPr>
            <a:xfrm>
              <a:off x="3083412" y="5067850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79188B0-D530-9A4C-AF38-C13E1749C90A}"/>
              </a:ext>
            </a:extLst>
          </p:cNvPr>
          <p:cNvGrpSpPr/>
          <p:nvPr/>
        </p:nvGrpSpPr>
        <p:grpSpPr>
          <a:xfrm>
            <a:off x="6914214" y="1106232"/>
            <a:ext cx="4671050" cy="2670660"/>
            <a:chOff x="6068495" y="2346201"/>
            <a:chExt cx="5294567" cy="30271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/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6071" r="-19643" b="-43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A0AF04D-428A-9647-9568-7ACA12945411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F8A02E2-2900-3742-B09D-E58FAD3CB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/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55000" t="-33333" r="-35000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/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46154" t="-33333" r="-30769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56E069-66F9-D04F-AD60-244FF27DD9E3}"/>
                </a:ext>
              </a:extLst>
            </p:cNvPr>
            <p:cNvSpPr txBox="1"/>
            <p:nvPr/>
          </p:nvSpPr>
          <p:spPr>
            <a:xfrm>
              <a:off x="8692620" y="5065578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BC645F0-66A8-394A-801E-DB37BC02FA3C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5C6BFEDD-B926-3946-93FA-F386BDCC9832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892077E-27F6-094D-A3E8-DB6B0A7A2E36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E4BB4E0-89CF-0F4F-BF1D-866EA5A3FA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121FD1-FDFD-6545-BA14-B653DA45E9F3}"/>
              </a:ext>
            </a:extLst>
          </p:cNvPr>
          <p:cNvGrpSpPr/>
          <p:nvPr/>
        </p:nvGrpSpPr>
        <p:grpSpPr>
          <a:xfrm>
            <a:off x="1162065" y="4287227"/>
            <a:ext cx="4470334" cy="2188999"/>
            <a:chOff x="1162065" y="4287227"/>
            <a:chExt cx="4470334" cy="218899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8AF4E5C-3917-2945-AA03-37DF4305A9F6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0F2FAE0-DCB4-4D44-BFCD-00C7646E4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3C8A69C-D29D-0047-9CE0-D3FFD12BC8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B1443CC-F41F-1D4E-A019-15176658B0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B7A07D9-D6EC-454B-91DC-51DDD8DE52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6D98C84-AD10-C54F-BFA3-B7A5241B89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7245F62-B03F-1040-A0C0-26B82D05A6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E0D1405-D1B4-2C49-AFE8-E9C22FEE7D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C411A0B-9B29-FE49-9EB8-C5FC24FCE5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4F07092-5BF4-9445-AF0B-ACEC8B30CD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F7FB845-E3C0-0242-BA75-8CD93159198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1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127377A-14EC-B94E-B2D9-36E5B087AD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F44826DD-5AC7-6E4F-996A-CFB04FFE4925}"/>
              </a:ext>
            </a:extLst>
          </p:cNvPr>
          <p:cNvSpPr txBox="1"/>
          <p:nvPr/>
        </p:nvSpPr>
        <p:spPr>
          <a:xfrm>
            <a:off x="5499349" y="3643551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F39B8FA-0340-024F-A115-38E0AC667CBF}"/>
              </a:ext>
            </a:extLst>
          </p:cNvPr>
          <p:cNvSpPr txBox="1"/>
          <p:nvPr/>
        </p:nvSpPr>
        <p:spPr>
          <a:xfrm>
            <a:off x="5433279" y="6354741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B3DAE30-D8D6-D14D-A0D9-0D9AA1652D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6352617" y="1018562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p-down Arrow 2">
            <a:extLst>
              <a:ext uri="{FF2B5EF4-FFF2-40B4-BE49-F238E27FC236}">
                <a16:creationId xmlns:a16="http://schemas.microsoft.com/office/drawing/2014/main" id="{AA286533-F3B2-9548-891A-B852A7A0E3A3}"/>
              </a:ext>
            </a:extLst>
          </p:cNvPr>
          <p:cNvSpPr/>
          <p:nvPr/>
        </p:nvSpPr>
        <p:spPr>
          <a:xfrm>
            <a:off x="1994196" y="2335095"/>
            <a:ext cx="3001689" cy="344404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MULTIPLY</a:t>
            </a:r>
          </a:p>
        </p:txBody>
      </p:sp>
      <p:sp>
        <p:nvSpPr>
          <p:cNvPr id="55" name="Up-down Arrow 54">
            <a:extLst>
              <a:ext uri="{FF2B5EF4-FFF2-40B4-BE49-F238E27FC236}">
                <a16:creationId xmlns:a16="http://schemas.microsoft.com/office/drawing/2014/main" id="{26BE7EED-9010-C048-B0E1-FC315079FF7B}"/>
              </a:ext>
            </a:extLst>
          </p:cNvPr>
          <p:cNvSpPr/>
          <p:nvPr/>
        </p:nvSpPr>
        <p:spPr>
          <a:xfrm>
            <a:off x="7806145" y="2324150"/>
            <a:ext cx="3001689" cy="344404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CONVOLVE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9EB5A43-88C3-504B-98EC-5B04B2BEFC89}"/>
              </a:ext>
            </a:extLst>
          </p:cNvPr>
          <p:cNvCxnSpPr/>
          <p:nvPr/>
        </p:nvCxnSpPr>
        <p:spPr>
          <a:xfrm>
            <a:off x="6272433" y="941901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957EDC8-32A6-2948-BA2D-15B5AA5B5CB5}"/>
              </a:ext>
            </a:extLst>
          </p:cNvPr>
          <p:cNvSpPr txBox="1"/>
          <p:nvPr/>
        </p:nvSpPr>
        <p:spPr>
          <a:xfrm>
            <a:off x="5520776" y="2224122"/>
            <a:ext cx="16926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042744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reeform 157">
            <a:extLst>
              <a:ext uri="{FF2B5EF4-FFF2-40B4-BE49-F238E27FC236}">
                <a16:creationId xmlns:a16="http://schemas.microsoft.com/office/drawing/2014/main" id="{4FD68378-E018-2343-8E47-1F9CFD8BF2C2}"/>
              </a:ext>
            </a:extLst>
          </p:cNvPr>
          <p:cNvSpPr/>
          <p:nvPr/>
        </p:nvSpPr>
        <p:spPr>
          <a:xfrm flipH="1">
            <a:off x="8136730" y="3020299"/>
            <a:ext cx="1701698" cy="1377412"/>
          </a:xfrm>
          <a:custGeom>
            <a:avLst/>
            <a:gdLst>
              <a:gd name="connsiteX0" fmla="*/ 0 w 1679276"/>
              <a:gd name="connsiteY0" fmla="*/ 1374475 h 1374475"/>
              <a:gd name="connsiteX1" fmla="*/ 155276 w 1679276"/>
              <a:gd name="connsiteY1" fmla="*/ 1058173 h 1374475"/>
              <a:gd name="connsiteX2" fmla="*/ 460076 w 1679276"/>
              <a:gd name="connsiteY2" fmla="*/ 989162 h 1374475"/>
              <a:gd name="connsiteX3" fmla="*/ 626853 w 1679276"/>
              <a:gd name="connsiteY3" fmla="*/ 787879 h 1374475"/>
              <a:gd name="connsiteX4" fmla="*/ 879895 w 1679276"/>
              <a:gd name="connsiteY4" fmla="*/ 810883 h 1374475"/>
              <a:gd name="connsiteX5" fmla="*/ 1069676 w 1679276"/>
              <a:gd name="connsiteY5" fmla="*/ 534837 h 1374475"/>
              <a:gd name="connsiteX6" fmla="*/ 1316966 w 1679276"/>
              <a:gd name="connsiteY6" fmla="*/ 563592 h 1374475"/>
              <a:gd name="connsiteX7" fmla="*/ 1460740 w 1679276"/>
              <a:gd name="connsiteY7" fmla="*/ 425569 h 1374475"/>
              <a:gd name="connsiteX8" fmla="*/ 1679276 w 1679276"/>
              <a:gd name="connsiteY8" fmla="*/ 0 h 1374475"/>
              <a:gd name="connsiteX0" fmla="*/ 0 w 1693012"/>
              <a:gd name="connsiteY0" fmla="*/ 1404266 h 1404266"/>
              <a:gd name="connsiteX1" fmla="*/ 155276 w 1693012"/>
              <a:gd name="connsiteY1" fmla="*/ 1087964 h 1404266"/>
              <a:gd name="connsiteX2" fmla="*/ 460076 w 1693012"/>
              <a:gd name="connsiteY2" fmla="*/ 1018953 h 1404266"/>
              <a:gd name="connsiteX3" fmla="*/ 626853 w 1693012"/>
              <a:gd name="connsiteY3" fmla="*/ 817670 h 1404266"/>
              <a:gd name="connsiteX4" fmla="*/ 879895 w 1693012"/>
              <a:gd name="connsiteY4" fmla="*/ 840674 h 1404266"/>
              <a:gd name="connsiteX5" fmla="*/ 1069676 w 1693012"/>
              <a:gd name="connsiteY5" fmla="*/ 564628 h 1404266"/>
              <a:gd name="connsiteX6" fmla="*/ 1316966 w 1693012"/>
              <a:gd name="connsiteY6" fmla="*/ 593383 h 1404266"/>
              <a:gd name="connsiteX7" fmla="*/ 1460740 w 1693012"/>
              <a:gd name="connsiteY7" fmla="*/ 455360 h 1404266"/>
              <a:gd name="connsiteX8" fmla="*/ 1679276 w 1693012"/>
              <a:gd name="connsiteY8" fmla="*/ 29791 h 1404266"/>
              <a:gd name="connsiteX9" fmla="*/ 1669928 w 1693012"/>
              <a:gd name="connsiteY9" fmla="*/ 36019 h 1404266"/>
              <a:gd name="connsiteX0" fmla="*/ 0 w 1691008"/>
              <a:gd name="connsiteY0" fmla="*/ 1377173 h 1377173"/>
              <a:gd name="connsiteX1" fmla="*/ 155276 w 1691008"/>
              <a:gd name="connsiteY1" fmla="*/ 1060871 h 1377173"/>
              <a:gd name="connsiteX2" fmla="*/ 460076 w 1691008"/>
              <a:gd name="connsiteY2" fmla="*/ 991860 h 1377173"/>
              <a:gd name="connsiteX3" fmla="*/ 626853 w 1691008"/>
              <a:gd name="connsiteY3" fmla="*/ 790577 h 1377173"/>
              <a:gd name="connsiteX4" fmla="*/ 879895 w 1691008"/>
              <a:gd name="connsiteY4" fmla="*/ 813581 h 1377173"/>
              <a:gd name="connsiteX5" fmla="*/ 1069676 w 1691008"/>
              <a:gd name="connsiteY5" fmla="*/ 537535 h 1377173"/>
              <a:gd name="connsiteX6" fmla="*/ 1316966 w 1691008"/>
              <a:gd name="connsiteY6" fmla="*/ 566290 h 1377173"/>
              <a:gd name="connsiteX7" fmla="*/ 1460740 w 1691008"/>
              <a:gd name="connsiteY7" fmla="*/ 428267 h 1377173"/>
              <a:gd name="connsiteX8" fmla="*/ 1679276 w 1691008"/>
              <a:gd name="connsiteY8" fmla="*/ 2698 h 1377173"/>
              <a:gd name="connsiteX9" fmla="*/ 1658438 w 1691008"/>
              <a:gd name="connsiteY9" fmla="*/ 1245379 h 1377173"/>
              <a:gd name="connsiteX0" fmla="*/ 0 w 1691008"/>
              <a:gd name="connsiteY0" fmla="*/ 1377022 h 1377022"/>
              <a:gd name="connsiteX1" fmla="*/ 155276 w 1691008"/>
              <a:gd name="connsiteY1" fmla="*/ 1060720 h 1377022"/>
              <a:gd name="connsiteX2" fmla="*/ 460076 w 1691008"/>
              <a:gd name="connsiteY2" fmla="*/ 991709 h 1377022"/>
              <a:gd name="connsiteX3" fmla="*/ 626853 w 1691008"/>
              <a:gd name="connsiteY3" fmla="*/ 790426 h 1377022"/>
              <a:gd name="connsiteX4" fmla="*/ 879895 w 1691008"/>
              <a:gd name="connsiteY4" fmla="*/ 813430 h 1377022"/>
              <a:gd name="connsiteX5" fmla="*/ 1069676 w 1691008"/>
              <a:gd name="connsiteY5" fmla="*/ 537384 h 1377022"/>
              <a:gd name="connsiteX6" fmla="*/ 1316966 w 1691008"/>
              <a:gd name="connsiteY6" fmla="*/ 566139 h 1377022"/>
              <a:gd name="connsiteX7" fmla="*/ 1460740 w 1691008"/>
              <a:gd name="connsiteY7" fmla="*/ 428116 h 1377022"/>
              <a:gd name="connsiteX8" fmla="*/ 1679276 w 1691008"/>
              <a:gd name="connsiteY8" fmla="*/ 2547 h 1377022"/>
              <a:gd name="connsiteX9" fmla="*/ 1658438 w 1691008"/>
              <a:gd name="connsiteY9" fmla="*/ 1325741 h 1377022"/>
              <a:gd name="connsiteX0" fmla="*/ 0 w 1691933"/>
              <a:gd name="connsiteY0" fmla="*/ 1376943 h 1376943"/>
              <a:gd name="connsiteX1" fmla="*/ 155276 w 1691933"/>
              <a:gd name="connsiteY1" fmla="*/ 1060641 h 1376943"/>
              <a:gd name="connsiteX2" fmla="*/ 460076 w 1691933"/>
              <a:gd name="connsiteY2" fmla="*/ 991630 h 1376943"/>
              <a:gd name="connsiteX3" fmla="*/ 626853 w 1691933"/>
              <a:gd name="connsiteY3" fmla="*/ 790347 h 1376943"/>
              <a:gd name="connsiteX4" fmla="*/ 879895 w 1691933"/>
              <a:gd name="connsiteY4" fmla="*/ 813351 h 1376943"/>
              <a:gd name="connsiteX5" fmla="*/ 1069676 w 1691933"/>
              <a:gd name="connsiteY5" fmla="*/ 537305 h 1376943"/>
              <a:gd name="connsiteX6" fmla="*/ 1316966 w 1691933"/>
              <a:gd name="connsiteY6" fmla="*/ 566060 h 1376943"/>
              <a:gd name="connsiteX7" fmla="*/ 1460740 w 1691933"/>
              <a:gd name="connsiteY7" fmla="*/ 428037 h 1376943"/>
              <a:gd name="connsiteX8" fmla="*/ 1679276 w 1691933"/>
              <a:gd name="connsiteY8" fmla="*/ 2468 h 1376943"/>
              <a:gd name="connsiteX9" fmla="*/ 1664183 w 1691933"/>
              <a:gd name="connsiteY9" fmla="*/ 1371670 h 1376943"/>
              <a:gd name="connsiteX0" fmla="*/ 0 w 1699974"/>
              <a:gd name="connsiteY0" fmla="*/ 1376934 h 1377412"/>
              <a:gd name="connsiteX1" fmla="*/ 155276 w 1699974"/>
              <a:gd name="connsiteY1" fmla="*/ 1060632 h 1377412"/>
              <a:gd name="connsiteX2" fmla="*/ 460076 w 1699974"/>
              <a:gd name="connsiteY2" fmla="*/ 991621 h 1377412"/>
              <a:gd name="connsiteX3" fmla="*/ 626853 w 1699974"/>
              <a:gd name="connsiteY3" fmla="*/ 790338 h 1377412"/>
              <a:gd name="connsiteX4" fmla="*/ 879895 w 1699974"/>
              <a:gd name="connsiteY4" fmla="*/ 813342 h 1377412"/>
              <a:gd name="connsiteX5" fmla="*/ 1069676 w 1699974"/>
              <a:gd name="connsiteY5" fmla="*/ 537296 h 1377412"/>
              <a:gd name="connsiteX6" fmla="*/ 1316966 w 1699974"/>
              <a:gd name="connsiteY6" fmla="*/ 566051 h 1377412"/>
              <a:gd name="connsiteX7" fmla="*/ 1460740 w 1699974"/>
              <a:gd name="connsiteY7" fmla="*/ 428028 h 1377412"/>
              <a:gd name="connsiteX8" fmla="*/ 1679276 w 1699974"/>
              <a:gd name="connsiteY8" fmla="*/ 2459 h 1377412"/>
              <a:gd name="connsiteX9" fmla="*/ 1692908 w 1699974"/>
              <a:gd name="connsiteY9" fmla="*/ 1377412 h 137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974" h="1377412">
                <a:moveTo>
                  <a:pt x="0" y="1376934"/>
                </a:moveTo>
                <a:cubicBezTo>
                  <a:pt x="39298" y="1250892"/>
                  <a:pt x="78597" y="1124851"/>
                  <a:pt x="155276" y="1060632"/>
                </a:cubicBezTo>
                <a:cubicBezTo>
                  <a:pt x="231955" y="996413"/>
                  <a:pt x="381480" y="1036670"/>
                  <a:pt x="460076" y="991621"/>
                </a:cubicBezTo>
                <a:cubicBezTo>
                  <a:pt x="538672" y="946572"/>
                  <a:pt x="556883" y="820051"/>
                  <a:pt x="626853" y="790338"/>
                </a:cubicBezTo>
                <a:cubicBezTo>
                  <a:pt x="696823" y="760625"/>
                  <a:pt x="806091" y="855516"/>
                  <a:pt x="879895" y="813342"/>
                </a:cubicBezTo>
                <a:cubicBezTo>
                  <a:pt x="953699" y="771168"/>
                  <a:pt x="996831" y="578511"/>
                  <a:pt x="1069676" y="537296"/>
                </a:cubicBezTo>
                <a:cubicBezTo>
                  <a:pt x="1142521" y="496081"/>
                  <a:pt x="1251789" y="584262"/>
                  <a:pt x="1316966" y="566051"/>
                </a:cubicBezTo>
                <a:cubicBezTo>
                  <a:pt x="1382143" y="547840"/>
                  <a:pt x="1400355" y="521960"/>
                  <a:pt x="1460740" y="428028"/>
                </a:cubicBezTo>
                <a:cubicBezTo>
                  <a:pt x="1521125" y="334096"/>
                  <a:pt x="1600200" y="168277"/>
                  <a:pt x="1679276" y="2459"/>
                </a:cubicBezTo>
                <a:cubicBezTo>
                  <a:pt x="1714141" y="-67431"/>
                  <a:pt x="1694855" y="1376115"/>
                  <a:pt x="1692908" y="1377412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DF7D3F8D-8DE4-E74C-8E88-25E2BCE239D8}"/>
              </a:ext>
            </a:extLst>
          </p:cNvPr>
          <p:cNvSpPr/>
          <p:nvPr/>
        </p:nvSpPr>
        <p:spPr>
          <a:xfrm>
            <a:off x="6430143" y="3013362"/>
            <a:ext cx="1708211" cy="1377412"/>
          </a:xfrm>
          <a:custGeom>
            <a:avLst/>
            <a:gdLst>
              <a:gd name="connsiteX0" fmla="*/ 0 w 1679276"/>
              <a:gd name="connsiteY0" fmla="*/ 1374475 h 1374475"/>
              <a:gd name="connsiteX1" fmla="*/ 155276 w 1679276"/>
              <a:gd name="connsiteY1" fmla="*/ 1058173 h 1374475"/>
              <a:gd name="connsiteX2" fmla="*/ 460076 w 1679276"/>
              <a:gd name="connsiteY2" fmla="*/ 989162 h 1374475"/>
              <a:gd name="connsiteX3" fmla="*/ 626853 w 1679276"/>
              <a:gd name="connsiteY3" fmla="*/ 787879 h 1374475"/>
              <a:gd name="connsiteX4" fmla="*/ 879895 w 1679276"/>
              <a:gd name="connsiteY4" fmla="*/ 810883 h 1374475"/>
              <a:gd name="connsiteX5" fmla="*/ 1069676 w 1679276"/>
              <a:gd name="connsiteY5" fmla="*/ 534837 h 1374475"/>
              <a:gd name="connsiteX6" fmla="*/ 1316966 w 1679276"/>
              <a:gd name="connsiteY6" fmla="*/ 563592 h 1374475"/>
              <a:gd name="connsiteX7" fmla="*/ 1460740 w 1679276"/>
              <a:gd name="connsiteY7" fmla="*/ 425569 h 1374475"/>
              <a:gd name="connsiteX8" fmla="*/ 1679276 w 1679276"/>
              <a:gd name="connsiteY8" fmla="*/ 0 h 1374475"/>
              <a:gd name="connsiteX0" fmla="*/ 0 w 1693012"/>
              <a:gd name="connsiteY0" fmla="*/ 1404266 h 1404266"/>
              <a:gd name="connsiteX1" fmla="*/ 155276 w 1693012"/>
              <a:gd name="connsiteY1" fmla="*/ 1087964 h 1404266"/>
              <a:gd name="connsiteX2" fmla="*/ 460076 w 1693012"/>
              <a:gd name="connsiteY2" fmla="*/ 1018953 h 1404266"/>
              <a:gd name="connsiteX3" fmla="*/ 626853 w 1693012"/>
              <a:gd name="connsiteY3" fmla="*/ 817670 h 1404266"/>
              <a:gd name="connsiteX4" fmla="*/ 879895 w 1693012"/>
              <a:gd name="connsiteY4" fmla="*/ 840674 h 1404266"/>
              <a:gd name="connsiteX5" fmla="*/ 1069676 w 1693012"/>
              <a:gd name="connsiteY5" fmla="*/ 564628 h 1404266"/>
              <a:gd name="connsiteX6" fmla="*/ 1316966 w 1693012"/>
              <a:gd name="connsiteY6" fmla="*/ 593383 h 1404266"/>
              <a:gd name="connsiteX7" fmla="*/ 1460740 w 1693012"/>
              <a:gd name="connsiteY7" fmla="*/ 455360 h 1404266"/>
              <a:gd name="connsiteX8" fmla="*/ 1679276 w 1693012"/>
              <a:gd name="connsiteY8" fmla="*/ 29791 h 1404266"/>
              <a:gd name="connsiteX9" fmla="*/ 1669928 w 1693012"/>
              <a:gd name="connsiteY9" fmla="*/ 36019 h 1404266"/>
              <a:gd name="connsiteX0" fmla="*/ 0 w 1691008"/>
              <a:gd name="connsiteY0" fmla="*/ 1377173 h 1377173"/>
              <a:gd name="connsiteX1" fmla="*/ 155276 w 1691008"/>
              <a:gd name="connsiteY1" fmla="*/ 1060871 h 1377173"/>
              <a:gd name="connsiteX2" fmla="*/ 460076 w 1691008"/>
              <a:gd name="connsiteY2" fmla="*/ 991860 h 1377173"/>
              <a:gd name="connsiteX3" fmla="*/ 626853 w 1691008"/>
              <a:gd name="connsiteY3" fmla="*/ 790577 h 1377173"/>
              <a:gd name="connsiteX4" fmla="*/ 879895 w 1691008"/>
              <a:gd name="connsiteY4" fmla="*/ 813581 h 1377173"/>
              <a:gd name="connsiteX5" fmla="*/ 1069676 w 1691008"/>
              <a:gd name="connsiteY5" fmla="*/ 537535 h 1377173"/>
              <a:gd name="connsiteX6" fmla="*/ 1316966 w 1691008"/>
              <a:gd name="connsiteY6" fmla="*/ 566290 h 1377173"/>
              <a:gd name="connsiteX7" fmla="*/ 1460740 w 1691008"/>
              <a:gd name="connsiteY7" fmla="*/ 428267 h 1377173"/>
              <a:gd name="connsiteX8" fmla="*/ 1679276 w 1691008"/>
              <a:gd name="connsiteY8" fmla="*/ 2698 h 1377173"/>
              <a:gd name="connsiteX9" fmla="*/ 1658438 w 1691008"/>
              <a:gd name="connsiteY9" fmla="*/ 1245379 h 1377173"/>
              <a:gd name="connsiteX0" fmla="*/ 0 w 1691008"/>
              <a:gd name="connsiteY0" fmla="*/ 1377022 h 1377022"/>
              <a:gd name="connsiteX1" fmla="*/ 155276 w 1691008"/>
              <a:gd name="connsiteY1" fmla="*/ 1060720 h 1377022"/>
              <a:gd name="connsiteX2" fmla="*/ 460076 w 1691008"/>
              <a:gd name="connsiteY2" fmla="*/ 991709 h 1377022"/>
              <a:gd name="connsiteX3" fmla="*/ 626853 w 1691008"/>
              <a:gd name="connsiteY3" fmla="*/ 790426 h 1377022"/>
              <a:gd name="connsiteX4" fmla="*/ 879895 w 1691008"/>
              <a:gd name="connsiteY4" fmla="*/ 813430 h 1377022"/>
              <a:gd name="connsiteX5" fmla="*/ 1069676 w 1691008"/>
              <a:gd name="connsiteY5" fmla="*/ 537384 h 1377022"/>
              <a:gd name="connsiteX6" fmla="*/ 1316966 w 1691008"/>
              <a:gd name="connsiteY6" fmla="*/ 566139 h 1377022"/>
              <a:gd name="connsiteX7" fmla="*/ 1460740 w 1691008"/>
              <a:gd name="connsiteY7" fmla="*/ 428116 h 1377022"/>
              <a:gd name="connsiteX8" fmla="*/ 1679276 w 1691008"/>
              <a:gd name="connsiteY8" fmla="*/ 2547 h 1377022"/>
              <a:gd name="connsiteX9" fmla="*/ 1658438 w 1691008"/>
              <a:gd name="connsiteY9" fmla="*/ 1325741 h 1377022"/>
              <a:gd name="connsiteX0" fmla="*/ 0 w 1691933"/>
              <a:gd name="connsiteY0" fmla="*/ 1376943 h 1376943"/>
              <a:gd name="connsiteX1" fmla="*/ 155276 w 1691933"/>
              <a:gd name="connsiteY1" fmla="*/ 1060641 h 1376943"/>
              <a:gd name="connsiteX2" fmla="*/ 460076 w 1691933"/>
              <a:gd name="connsiteY2" fmla="*/ 991630 h 1376943"/>
              <a:gd name="connsiteX3" fmla="*/ 626853 w 1691933"/>
              <a:gd name="connsiteY3" fmla="*/ 790347 h 1376943"/>
              <a:gd name="connsiteX4" fmla="*/ 879895 w 1691933"/>
              <a:gd name="connsiteY4" fmla="*/ 813351 h 1376943"/>
              <a:gd name="connsiteX5" fmla="*/ 1069676 w 1691933"/>
              <a:gd name="connsiteY5" fmla="*/ 537305 h 1376943"/>
              <a:gd name="connsiteX6" fmla="*/ 1316966 w 1691933"/>
              <a:gd name="connsiteY6" fmla="*/ 566060 h 1376943"/>
              <a:gd name="connsiteX7" fmla="*/ 1460740 w 1691933"/>
              <a:gd name="connsiteY7" fmla="*/ 428037 h 1376943"/>
              <a:gd name="connsiteX8" fmla="*/ 1679276 w 1691933"/>
              <a:gd name="connsiteY8" fmla="*/ 2468 h 1376943"/>
              <a:gd name="connsiteX9" fmla="*/ 1664183 w 1691933"/>
              <a:gd name="connsiteY9" fmla="*/ 1371670 h 1376943"/>
              <a:gd name="connsiteX0" fmla="*/ 0 w 1699974"/>
              <a:gd name="connsiteY0" fmla="*/ 1376934 h 1377412"/>
              <a:gd name="connsiteX1" fmla="*/ 155276 w 1699974"/>
              <a:gd name="connsiteY1" fmla="*/ 1060632 h 1377412"/>
              <a:gd name="connsiteX2" fmla="*/ 460076 w 1699974"/>
              <a:gd name="connsiteY2" fmla="*/ 991621 h 1377412"/>
              <a:gd name="connsiteX3" fmla="*/ 626853 w 1699974"/>
              <a:gd name="connsiteY3" fmla="*/ 790338 h 1377412"/>
              <a:gd name="connsiteX4" fmla="*/ 879895 w 1699974"/>
              <a:gd name="connsiteY4" fmla="*/ 813342 h 1377412"/>
              <a:gd name="connsiteX5" fmla="*/ 1069676 w 1699974"/>
              <a:gd name="connsiteY5" fmla="*/ 537296 h 1377412"/>
              <a:gd name="connsiteX6" fmla="*/ 1316966 w 1699974"/>
              <a:gd name="connsiteY6" fmla="*/ 566051 h 1377412"/>
              <a:gd name="connsiteX7" fmla="*/ 1460740 w 1699974"/>
              <a:gd name="connsiteY7" fmla="*/ 428028 h 1377412"/>
              <a:gd name="connsiteX8" fmla="*/ 1679276 w 1699974"/>
              <a:gd name="connsiteY8" fmla="*/ 2459 h 1377412"/>
              <a:gd name="connsiteX9" fmla="*/ 1692908 w 1699974"/>
              <a:gd name="connsiteY9" fmla="*/ 1377412 h 137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974" h="1377412">
                <a:moveTo>
                  <a:pt x="0" y="1376934"/>
                </a:moveTo>
                <a:cubicBezTo>
                  <a:pt x="39298" y="1250892"/>
                  <a:pt x="78597" y="1124851"/>
                  <a:pt x="155276" y="1060632"/>
                </a:cubicBezTo>
                <a:cubicBezTo>
                  <a:pt x="231955" y="996413"/>
                  <a:pt x="381480" y="1036670"/>
                  <a:pt x="460076" y="991621"/>
                </a:cubicBezTo>
                <a:cubicBezTo>
                  <a:pt x="538672" y="946572"/>
                  <a:pt x="556883" y="820051"/>
                  <a:pt x="626853" y="790338"/>
                </a:cubicBezTo>
                <a:cubicBezTo>
                  <a:pt x="696823" y="760625"/>
                  <a:pt x="806091" y="855516"/>
                  <a:pt x="879895" y="813342"/>
                </a:cubicBezTo>
                <a:cubicBezTo>
                  <a:pt x="953699" y="771168"/>
                  <a:pt x="996831" y="578511"/>
                  <a:pt x="1069676" y="537296"/>
                </a:cubicBezTo>
                <a:cubicBezTo>
                  <a:pt x="1142521" y="496081"/>
                  <a:pt x="1251789" y="584262"/>
                  <a:pt x="1316966" y="566051"/>
                </a:cubicBezTo>
                <a:cubicBezTo>
                  <a:pt x="1382143" y="547840"/>
                  <a:pt x="1400355" y="521960"/>
                  <a:pt x="1460740" y="428028"/>
                </a:cubicBezTo>
                <a:cubicBezTo>
                  <a:pt x="1521125" y="334096"/>
                  <a:pt x="1600200" y="168277"/>
                  <a:pt x="1679276" y="2459"/>
                </a:cubicBezTo>
                <a:cubicBezTo>
                  <a:pt x="1714141" y="-67431"/>
                  <a:pt x="1694855" y="1376115"/>
                  <a:pt x="1692908" y="1377412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9B28E-777D-AA4E-BAD7-90F833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= convolution (Fourier domain)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ACDDF7-06D7-AC48-9A6B-D1E9FB654C44}"/>
              </a:ext>
            </a:extLst>
          </p:cNvPr>
          <p:cNvGrpSpPr/>
          <p:nvPr/>
        </p:nvGrpSpPr>
        <p:grpSpPr>
          <a:xfrm>
            <a:off x="4113457" y="2682602"/>
            <a:ext cx="1873005" cy="1085421"/>
            <a:chOff x="1162065" y="1095958"/>
            <a:chExt cx="4470334" cy="2590593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BBD49FD-54EB-0E4E-AF63-350DAB066642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6341E32-54A6-AE4F-9C0C-909F3A6AA9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77509E7-2DC4-CD4B-B69A-00F4BF291581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F260C1-C574-5145-9336-DC4A2AF64831}"/>
              </a:ext>
            </a:extLst>
          </p:cNvPr>
          <p:cNvGrpSpPr/>
          <p:nvPr/>
        </p:nvGrpSpPr>
        <p:grpSpPr>
          <a:xfrm>
            <a:off x="9930949" y="4447031"/>
            <a:ext cx="1967792" cy="1128311"/>
            <a:chOff x="459287" y="2348473"/>
            <a:chExt cx="5323484" cy="305242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3FF52D1-5CBA-4343-B51E-84230570C527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7DAEAC4-9066-9A42-8AFB-F4E9E408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8DE907-C249-8B4D-AD3C-B7D28A0A3EA9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4A34E6B-7DE9-2848-A974-7C04D6EE4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F7AEF19-68FA-B241-A637-26DC540E21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0B7E8AD-CC23-F147-BEFA-E24A6981AC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5EB7BE6-E7D0-8D4B-85B6-677CDC5FC6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CE9253-9241-6D40-8A62-9E87DF0F07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6A0EBD-80BA-314A-A9AF-FEABF46F9C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F2AA5E8-401D-3E43-BFA5-D30C0C436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F40F1F4-527B-6548-B1AB-6BB6399FF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2F65D8D-ACE0-024C-B158-E98C81DD9E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/>
                <p:nvPr/>
              </p:nvSpPr>
              <p:spPr>
                <a:xfrm>
                  <a:off x="2335318" y="2564909"/>
                  <a:ext cx="83159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8" y="2564909"/>
                  <a:ext cx="831590" cy="333053"/>
                </a:xfrm>
                <a:prstGeom prst="rect">
                  <a:avLst/>
                </a:prstGeom>
                <a:blipFill>
                  <a:blip r:embed="rId2"/>
                  <a:stretch>
                    <a:fillRect l="-12000" r="-12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/>
                <p:nvPr/>
              </p:nvSpPr>
              <p:spPr>
                <a:xfrm>
                  <a:off x="459287" y="5067849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49"/>
                  <a:ext cx="287950" cy="333053"/>
                </a:xfrm>
                <a:prstGeom prst="rect">
                  <a:avLst/>
                </a:prstGeom>
                <a:blipFill>
                  <a:blip r:embed="rId3"/>
                  <a:stretch>
                    <a:fillRect l="-55556" t="-18182" r="-22222" b="-4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/>
                <p:nvPr/>
              </p:nvSpPr>
              <p:spPr>
                <a:xfrm>
                  <a:off x="5390742" y="5067849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2" y="5067849"/>
                  <a:ext cx="392029" cy="333053"/>
                </a:xfrm>
                <a:prstGeom prst="rect">
                  <a:avLst/>
                </a:prstGeom>
                <a:blipFill>
                  <a:blip r:embed="rId4"/>
                  <a:stretch>
                    <a:fillRect l="-30769" t="-18182" r="-7692" b="-4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FC0D4F1-1D05-BD40-9364-E969AAA2297B}"/>
                </a:ext>
              </a:extLst>
            </p:cNvPr>
            <p:cNvSpPr txBox="1"/>
            <p:nvPr/>
          </p:nvSpPr>
          <p:spPr>
            <a:xfrm>
              <a:off x="3083412" y="5067849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79188B0-D530-9A4C-AF38-C13E1749C90A}"/>
              </a:ext>
            </a:extLst>
          </p:cNvPr>
          <p:cNvGrpSpPr/>
          <p:nvPr/>
        </p:nvGrpSpPr>
        <p:grpSpPr>
          <a:xfrm>
            <a:off x="9919683" y="2735745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11538" r="-11538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A0AF04D-428A-9647-9568-7ACA12945411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F8A02E2-2900-3742-B09D-E58FAD3CB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3"/>
                  <a:stretch>
                    <a:fillRect l="-55556" t="-30000" r="-22222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1667" t="-30000" r="-8333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56E069-66F9-D04F-AD60-244FF27DD9E3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BC645F0-66A8-394A-801E-DB37BC02FA3C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5C6BFEDD-B926-3946-93FA-F386BDCC9832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892077E-27F6-094D-A3E8-DB6B0A7A2E36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E4BB4E0-89CF-0F4F-BF1D-866EA5A3FA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121FD1-FDFD-6545-BA14-B653DA45E9F3}"/>
              </a:ext>
            </a:extLst>
          </p:cNvPr>
          <p:cNvGrpSpPr/>
          <p:nvPr/>
        </p:nvGrpSpPr>
        <p:grpSpPr>
          <a:xfrm>
            <a:off x="4113457" y="4745306"/>
            <a:ext cx="1873005" cy="917159"/>
            <a:chOff x="1162065" y="4287227"/>
            <a:chExt cx="4470334" cy="218899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8AF4E5C-3917-2945-AA03-37DF4305A9F6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0F2FAE0-DCB4-4D44-BFCD-00C7646E4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3C8A69C-D29D-0047-9CE0-D3FFD12BC8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B1443CC-F41F-1D4E-A019-15176658B0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B7A07D9-D6EC-454B-91DC-51DDD8DE52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6D98C84-AD10-C54F-BFA3-B7A5241B89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7245F62-B03F-1040-A0C0-26B82D05A6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E0D1405-D1B4-2C49-AFE8-E9C22FEE7D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C411A0B-9B29-FE49-9EB8-C5FC24FCE5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4F07092-5BF4-9445-AF0B-ACEC8B30CD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F7FB845-E3C0-0242-BA75-8CD93159198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127377A-14EC-B94E-B2D9-36E5B087AD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7B3DAE30-D8D6-D14D-A0D9-0D9AA1652D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93" t="3471" r="12462" b="19507"/>
          <a:stretch/>
        </p:blipFill>
        <p:spPr>
          <a:xfrm>
            <a:off x="6352617" y="1018562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4634DE-98BA-B049-A769-3C4357F428E4}"/>
              </a:ext>
            </a:extLst>
          </p:cNvPr>
          <p:cNvGrpSpPr/>
          <p:nvPr/>
        </p:nvGrpSpPr>
        <p:grpSpPr>
          <a:xfrm>
            <a:off x="368528" y="2658335"/>
            <a:ext cx="3089607" cy="1739376"/>
            <a:chOff x="951055" y="2450703"/>
            <a:chExt cx="4948336" cy="2785797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2A4724C-7623-AE41-8FB8-54A3CE6ABAFC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E7ADA9A-16F0-4B46-A744-118A1469E4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7C98486-2CD9-8F45-ABAD-50BBF69371F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527BD4-EB8D-8A43-B03E-8FE03B36C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249496-98FA-224B-BC5E-398D46E209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E935110-8BAE-BD48-BB44-3484CB9B61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ADF67B-8389-6746-9CAD-4DF99860F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7D85FA6-8AC3-BA4A-B297-CB60CF64C9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9AC92A6-1477-FA45-9F6F-977116B4F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7C194F8-8C52-4A4B-B109-55E19DD8A4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10F5698-FB2D-1D4E-8390-CA84383D9F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9" name="Up-down Arrow 108">
            <a:extLst>
              <a:ext uri="{FF2B5EF4-FFF2-40B4-BE49-F238E27FC236}">
                <a16:creationId xmlns:a16="http://schemas.microsoft.com/office/drawing/2014/main" id="{13DD2EBB-D4B3-0540-9347-292675164FF3}"/>
              </a:ext>
            </a:extLst>
          </p:cNvPr>
          <p:cNvSpPr/>
          <p:nvPr/>
        </p:nvSpPr>
        <p:spPr>
          <a:xfrm flipH="1">
            <a:off x="3887451" y="3851185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10" name="Up-down Arrow 109">
            <a:extLst>
              <a:ext uri="{FF2B5EF4-FFF2-40B4-BE49-F238E27FC236}">
                <a16:creationId xmlns:a16="http://schemas.microsoft.com/office/drawing/2014/main" id="{AE8C1B6F-15CC-2146-BF42-671CCEFB79EB}"/>
              </a:ext>
            </a:extLst>
          </p:cNvPr>
          <p:cNvSpPr/>
          <p:nvPr/>
        </p:nvSpPr>
        <p:spPr>
          <a:xfrm flipH="1">
            <a:off x="9893634" y="3886646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35F4A4-C081-5B4A-BC27-D118B0338BF0}"/>
              </a:ext>
            </a:extLst>
          </p:cNvPr>
          <p:cNvCxnSpPr>
            <a:cxnSpLocks/>
          </p:cNvCxnSpPr>
          <p:nvPr/>
        </p:nvCxnSpPr>
        <p:spPr>
          <a:xfrm flipH="1" flipV="1">
            <a:off x="8139220" y="2736336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8BE71BC-6868-B743-BBCC-D429791221B6}"/>
              </a:ext>
            </a:extLst>
          </p:cNvPr>
          <p:cNvCxnSpPr>
            <a:cxnSpLocks/>
          </p:cNvCxnSpPr>
          <p:nvPr/>
        </p:nvCxnSpPr>
        <p:spPr>
          <a:xfrm flipH="1">
            <a:off x="6553537" y="4397711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62AAAF2-0A39-214D-8DF9-9EB915283D66}"/>
              </a:ext>
            </a:extLst>
          </p:cNvPr>
          <p:cNvGrpSpPr/>
          <p:nvPr/>
        </p:nvGrpSpPr>
        <p:grpSpPr>
          <a:xfrm>
            <a:off x="6966579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D123EA5D-69FB-7848-B743-AACFF7D2F9E3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9A842-942C-C049-9C06-7FBF0DFB295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56AC3AF-B259-9746-8F4A-4DEFEA2C0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C0853E5-E22D-DF43-809C-752C363C04F8}"/>
              </a:ext>
            </a:extLst>
          </p:cNvPr>
          <p:cNvGrpSpPr/>
          <p:nvPr/>
        </p:nvGrpSpPr>
        <p:grpSpPr>
          <a:xfrm>
            <a:off x="6453643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FB32F535-0F8E-9E4C-B4E0-BF6B9690ADB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DAC19B7-9912-8140-B1E5-909D0A797E8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03E3909-B17B-6D4F-8BDA-F738D5BFD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4C4F7E8-E0E7-1348-9B94-6FC66A0521D5}"/>
              </a:ext>
            </a:extLst>
          </p:cNvPr>
          <p:cNvGrpSpPr/>
          <p:nvPr/>
        </p:nvGrpSpPr>
        <p:grpSpPr>
          <a:xfrm>
            <a:off x="7223047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9926C97B-3F3D-F945-8FE7-754E8A9E8B0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FB6BD73-9465-9542-97FD-1228623A599D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2042401-EA54-7547-BB93-B00A48399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1A1B0EB-EAA0-B046-AA20-A1487686C103}"/>
              </a:ext>
            </a:extLst>
          </p:cNvPr>
          <p:cNvGrpSpPr/>
          <p:nvPr/>
        </p:nvGrpSpPr>
        <p:grpSpPr>
          <a:xfrm>
            <a:off x="6710111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AD09351A-F185-7542-9BEA-7EDED849331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30ABB452-FDF6-4D44-AF12-29E2F69A51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D0D8587-FD1F-A842-835F-4C72A2D38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E337462-483A-5748-9586-0DD7E17A1835}"/>
              </a:ext>
            </a:extLst>
          </p:cNvPr>
          <p:cNvGrpSpPr/>
          <p:nvPr/>
        </p:nvGrpSpPr>
        <p:grpSpPr>
          <a:xfrm>
            <a:off x="7479515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E2718A75-E91E-3E49-A592-5ACE089760D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B9A31D8D-52C7-604B-A34E-FD29A5BCE5B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EB15C4-4FA5-D040-BC59-264A30478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DFFC45E-1474-8743-9E9F-A7E061AC80FF}"/>
              </a:ext>
            </a:extLst>
          </p:cNvPr>
          <p:cNvGrpSpPr/>
          <p:nvPr/>
        </p:nvGrpSpPr>
        <p:grpSpPr>
          <a:xfrm>
            <a:off x="7735983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B86C4EE7-3AC4-BC4F-B6B8-CFFE3F6ECCD3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D509671-8255-4C4F-84FC-D356BAFC3B5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08011F3-0DE7-9C4D-890B-371B1F1F4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11F226F-CC0D-5645-9F72-FD3E7DA4C6F2}"/>
              </a:ext>
            </a:extLst>
          </p:cNvPr>
          <p:cNvGrpSpPr/>
          <p:nvPr/>
        </p:nvGrpSpPr>
        <p:grpSpPr>
          <a:xfrm>
            <a:off x="7992451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2A1CED3-A71E-D542-BF1B-7D215582664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BB65D6A-7DF1-1B47-B8D3-5DBC200A2B4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5AF8D6F-865A-E749-B02B-8FDA899DA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CE16460-2867-4646-91D9-B668EFA45A34}"/>
              </a:ext>
            </a:extLst>
          </p:cNvPr>
          <p:cNvGrpSpPr/>
          <p:nvPr/>
        </p:nvGrpSpPr>
        <p:grpSpPr>
          <a:xfrm>
            <a:off x="8248919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5BC9A6BC-9A15-A34A-A589-22CFC6555A3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1685691-5671-7242-89D6-C44B7BAEC5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65BE47C-E232-F54F-A08B-E0F07EE0D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274C0C0A-CCD4-3A43-A359-FEF86FFDAB36}"/>
                  </a:ext>
                </a:extLst>
              </p:cNvPr>
              <p:cNvSpPr txBox="1"/>
              <p:nvPr/>
            </p:nvSpPr>
            <p:spPr>
              <a:xfrm>
                <a:off x="896712" y="2074281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274C0C0A-CCD4-3A43-A359-FEF86FFDA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712" y="2074281"/>
                <a:ext cx="2147126" cy="307777"/>
              </a:xfrm>
              <a:prstGeom prst="rect">
                <a:avLst/>
              </a:prstGeom>
              <a:blipFill>
                <a:blip r:embed="rId8"/>
                <a:stretch>
                  <a:fillRect l="-3529" t="-3846" r="-2941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9AC2778-0095-D64A-BF18-3D765AC27DCB}"/>
                  </a:ext>
                </a:extLst>
              </p:cNvPr>
              <p:cNvSpPr txBox="1"/>
              <p:nvPr/>
            </p:nvSpPr>
            <p:spPr>
              <a:xfrm>
                <a:off x="6928610" y="1998898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9AC2778-0095-D64A-BF18-3D765AC2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610" y="1998898"/>
                <a:ext cx="2558906" cy="307777"/>
              </a:xfrm>
              <a:prstGeom prst="rect">
                <a:avLst/>
              </a:prstGeom>
              <a:blipFill>
                <a:blip r:embed="rId9"/>
                <a:stretch>
                  <a:fillRect l="-1485" t="-3846" r="-2475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42B2D8D-F748-E54E-B45A-60669BD73536}"/>
              </a:ext>
            </a:extLst>
          </p:cNvPr>
          <p:cNvCxnSpPr/>
          <p:nvPr/>
        </p:nvCxnSpPr>
        <p:spPr>
          <a:xfrm>
            <a:off x="6272433" y="941901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475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results in overlapping spectra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41CBABD-FD17-474F-81E8-28AC782E2881}"/>
              </a:ext>
            </a:extLst>
          </p:cNvPr>
          <p:cNvSpPr/>
          <p:nvPr/>
        </p:nvSpPr>
        <p:spPr>
          <a:xfrm flipH="1">
            <a:off x="3686265" y="3654997"/>
            <a:ext cx="1701698" cy="1377412"/>
          </a:xfrm>
          <a:custGeom>
            <a:avLst/>
            <a:gdLst>
              <a:gd name="connsiteX0" fmla="*/ 0 w 1679276"/>
              <a:gd name="connsiteY0" fmla="*/ 1374475 h 1374475"/>
              <a:gd name="connsiteX1" fmla="*/ 155276 w 1679276"/>
              <a:gd name="connsiteY1" fmla="*/ 1058173 h 1374475"/>
              <a:gd name="connsiteX2" fmla="*/ 460076 w 1679276"/>
              <a:gd name="connsiteY2" fmla="*/ 989162 h 1374475"/>
              <a:gd name="connsiteX3" fmla="*/ 626853 w 1679276"/>
              <a:gd name="connsiteY3" fmla="*/ 787879 h 1374475"/>
              <a:gd name="connsiteX4" fmla="*/ 879895 w 1679276"/>
              <a:gd name="connsiteY4" fmla="*/ 810883 h 1374475"/>
              <a:gd name="connsiteX5" fmla="*/ 1069676 w 1679276"/>
              <a:gd name="connsiteY5" fmla="*/ 534837 h 1374475"/>
              <a:gd name="connsiteX6" fmla="*/ 1316966 w 1679276"/>
              <a:gd name="connsiteY6" fmla="*/ 563592 h 1374475"/>
              <a:gd name="connsiteX7" fmla="*/ 1460740 w 1679276"/>
              <a:gd name="connsiteY7" fmla="*/ 425569 h 1374475"/>
              <a:gd name="connsiteX8" fmla="*/ 1679276 w 1679276"/>
              <a:gd name="connsiteY8" fmla="*/ 0 h 1374475"/>
              <a:gd name="connsiteX0" fmla="*/ 0 w 1693012"/>
              <a:gd name="connsiteY0" fmla="*/ 1404266 h 1404266"/>
              <a:gd name="connsiteX1" fmla="*/ 155276 w 1693012"/>
              <a:gd name="connsiteY1" fmla="*/ 1087964 h 1404266"/>
              <a:gd name="connsiteX2" fmla="*/ 460076 w 1693012"/>
              <a:gd name="connsiteY2" fmla="*/ 1018953 h 1404266"/>
              <a:gd name="connsiteX3" fmla="*/ 626853 w 1693012"/>
              <a:gd name="connsiteY3" fmla="*/ 817670 h 1404266"/>
              <a:gd name="connsiteX4" fmla="*/ 879895 w 1693012"/>
              <a:gd name="connsiteY4" fmla="*/ 840674 h 1404266"/>
              <a:gd name="connsiteX5" fmla="*/ 1069676 w 1693012"/>
              <a:gd name="connsiteY5" fmla="*/ 564628 h 1404266"/>
              <a:gd name="connsiteX6" fmla="*/ 1316966 w 1693012"/>
              <a:gd name="connsiteY6" fmla="*/ 593383 h 1404266"/>
              <a:gd name="connsiteX7" fmla="*/ 1460740 w 1693012"/>
              <a:gd name="connsiteY7" fmla="*/ 455360 h 1404266"/>
              <a:gd name="connsiteX8" fmla="*/ 1679276 w 1693012"/>
              <a:gd name="connsiteY8" fmla="*/ 29791 h 1404266"/>
              <a:gd name="connsiteX9" fmla="*/ 1669928 w 1693012"/>
              <a:gd name="connsiteY9" fmla="*/ 36019 h 1404266"/>
              <a:gd name="connsiteX0" fmla="*/ 0 w 1691008"/>
              <a:gd name="connsiteY0" fmla="*/ 1377173 h 1377173"/>
              <a:gd name="connsiteX1" fmla="*/ 155276 w 1691008"/>
              <a:gd name="connsiteY1" fmla="*/ 1060871 h 1377173"/>
              <a:gd name="connsiteX2" fmla="*/ 460076 w 1691008"/>
              <a:gd name="connsiteY2" fmla="*/ 991860 h 1377173"/>
              <a:gd name="connsiteX3" fmla="*/ 626853 w 1691008"/>
              <a:gd name="connsiteY3" fmla="*/ 790577 h 1377173"/>
              <a:gd name="connsiteX4" fmla="*/ 879895 w 1691008"/>
              <a:gd name="connsiteY4" fmla="*/ 813581 h 1377173"/>
              <a:gd name="connsiteX5" fmla="*/ 1069676 w 1691008"/>
              <a:gd name="connsiteY5" fmla="*/ 537535 h 1377173"/>
              <a:gd name="connsiteX6" fmla="*/ 1316966 w 1691008"/>
              <a:gd name="connsiteY6" fmla="*/ 566290 h 1377173"/>
              <a:gd name="connsiteX7" fmla="*/ 1460740 w 1691008"/>
              <a:gd name="connsiteY7" fmla="*/ 428267 h 1377173"/>
              <a:gd name="connsiteX8" fmla="*/ 1679276 w 1691008"/>
              <a:gd name="connsiteY8" fmla="*/ 2698 h 1377173"/>
              <a:gd name="connsiteX9" fmla="*/ 1658438 w 1691008"/>
              <a:gd name="connsiteY9" fmla="*/ 1245379 h 1377173"/>
              <a:gd name="connsiteX0" fmla="*/ 0 w 1691008"/>
              <a:gd name="connsiteY0" fmla="*/ 1377022 h 1377022"/>
              <a:gd name="connsiteX1" fmla="*/ 155276 w 1691008"/>
              <a:gd name="connsiteY1" fmla="*/ 1060720 h 1377022"/>
              <a:gd name="connsiteX2" fmla="*/ 460076 w 1691008"/>
              <a:gd name="connsiteY2" fmla="*/ 991709 h 1377022"/>
              <a:gd name="connsiteX3" fmla="*/ 626853 w 1691008"/>
              <a:gd name="connsiteY3" fmla="*/ 790426 h 1377022"/>
              <a:gd name="connsiteX4" fmla="*/ 879895 w 1691008"/>
              <a:gd name="connsiteY4" fmla="*/ 813430 h 1377022"/>
              <a:gd name="connsiteX5" fmla="*/ 1069676 w 1691008"/>
              <a:gd name="connsiteY5" fmla="*/ 537384 h 1377022"/>
              <a:gd name="connsiteX6" fmla="*/ 1316966 w 1691008"/>
              <a:gd name="connsiteY6" fmla="*/ 566139 h 1377022"/>
              <a:gd name="connsiteX7" fmla="*/ 1460740 w 1691008"/>
              <a:gd name="connsiteY7" fmla="*/ 428116 h 1377022"/>
              <a:gd name="connsiteX8" fmla="*/ 1679276 w 1691008"/>
              <a:gd name="connsiteY8" fmla="*/ 2547 h 1377022"/>
              <a:gd name="connsiteX9" fmla="*/ 1658438 w 1691008"/>
              <a:gd name="connsiteY9" fmla="*/ 1325741 h 1377022"/>
              <a:gd name="connsiteX0" fmla="*/ 0 w 1691933"/>
              <a:gd name="connsiteY0" fmla="*/ 1376943 h 1376943"/>
              <a:gd name="connsiteX1" fmla="*/ 155276 w 1691933"/>
              <a:gd name="connsiteY1" fmla="*/ 1060641 h 1376943"/>
              <a:gd name="connsiteX2" fmla="*/ 460076 w 1691933"/>
              <a:gd name="connsiteY2" fmla="*/ 991630 h 1376943"/>
              <a:gd name="connsiteX3" fmla="*/ 626853 w 1691933"/>
              <a:gd name="connsiteY3" fmla="*/ 790347 h 1376943"/>
              <a:gd name="connsiteX4" fmla="*/ 879895 w 1691933"/>
              <a:gd name="connsiteY4" fmla="*/ 813351 h 1376943"/>
              <a:gd name="connsiteX5" fmla="*/ 1069676 w 1691933"/>
              <a:gd name="connsiteY5" fmla="*/ 537305 h 1376943"/>
              <a:gd name="connsiteX6" fmla="*/ 1316966 w 1691933"/>
              <a:gd name="connsiteY6" fmla="*/ 566060 h 1376943"/>
              <a:gd name="connsiteX7" fmla="*/ 1460740 w 1691933"/>
              <a:gd name="connsiteY7" fmla="*/ 428037 h 1376943"/>
              <a:gd name="connsiteX8" fmla="*/ 1679276 w 1691933"/>
              <a:gd name="connsiteY8" fmla="*/ 2468 h 1376943"/>
              <a:gd name="connsiteX9" fmla="*/ 1664183 w 1691933"/>
              <a:gd name="connsiteY9" fmla="*/ 1371670 h 1376943"/>
              <a:gd name="connsiteX0" fmla="*/ 0 w 1699974"/>
              <a:gd name="connsiteY0" fmla="*/ 1376934 h 1377412"/>
              <a:gd name="connsiteX1" fmla="*/ 155276 w 1699974"/>
              <a:gd name="connsiteY1" fmla="*/ 1060632 h 1377412"/>
              <a:gd name="connsiteX2" fmla="*/ 460076 w 1699974"/>
              <a:gd name="connsiteY2" fmla="*/ 991621 h 1377412"/>
              <a:gd name="connsiteX3" fmla="*/ 626853 w 1699974"/>
              <a:gd name="connsiteY3" fmla="*/ 790338 h 1377412"/>
              <a:gd name="connsiteX4" fmla="*/ 879895 w 1699974"/>
              <a:gd name="connsiteY4" fmla="*/ 813342 h 1377412"/>
              <a:gd name="connsiteX5" fmla="*/ 1069676 w 1699974"/>
              <a:gd name="connsiteY5" fmla="*/ 537296 h 1377412"/>
              <a:gd name="connsiteX6" fmla="*/ 1316966 w 1699974"/>
              <a:gd name="connsiteY6" fmla="*/ 566051 h 1377412"/>
              <a:gd name="connsiteX7" fmla="*/ 1460740 w 1699974"/>
              <a:gd name="connsiteY7" fmla="*/ 428028 h 1377412"/>
              <a:gd name="connsiteX8" fmla="*/ 1679276 w 1699974"/>
              <a:gd name="connsiteY8" fmla="*/ 2459 h 1377412"/>
              <a:gd name="connsiteX9" fmla="*/ 1692908 w 1699974"/>
              <a:gd name="connsiteY9" fmla="*/ 1377412 h 137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974" h="1377412">
                <a:moveTo>
                  <a:pt x="0" y="1376934"/>
                </a:moveTo>
                <a:cubicBezTo>
                  <a:pt x="39298" y="1250892"/>
                  <a:pt x="78597" y="1124851"/>
                  <a:pt x="155276" y="1060632"/>
                </a:cubicBezTo>
                <a:cubicBezTo>
                  <a:pt x="231955" y="996413"/>
                  <a:pt x="381480" y="1036670"/>
                  <a:pt x="460076" y="991621"/>
                </a:cubicBezTo>
                <a:cubicBezTo>
                  <a:pt x="538672" y="946572"/>
                  <a:pt x="556883" y="820051"/>
                  <a:pt x="626853" y="790338"/>
                </a:cubicBezTo>
                <a:cubicBezTo>
                  <a:pt x="696823" y="760625"/>
                  <a:pt x="806091" y="855516"/>
                  <a:pt x="879895" y="813342"/>
                </a:cubicBezTo>
                <a:cubicBezTo>
                  <a:pt x="953699" y="771168"/>
                  <a:pt x="996831" y="578511"/>
                  <a:pt x="1069676" y="537296"/>
                </a:cubicBezTo>
                <a:cubicBezTo>
                  <a:pt x="1142521" y="496081"/>
                  <a:pt x="1251789" y="584262"/>
                  <a:pt x="1316966" y="566051"/>
                </a:cubicBezTo>
                <a:cubicBezTo>
                  <a:pt x="1382143" y="547840"/>
                  <a:pt x="1400355" y="521960"/>
                  <a:pt x="1460740" y="428028"/>
                </a:cubicBezTo>
                <a:cubicBezTo>
                  <a:pt x="1521125" y="334096"/>
                  <a:pt x="1600200" y="168277"/>
                  <a:pt x="1679276" y="2459"/>
                </a:cubicBezTo>
                <a:cubicBezTo>
                  <a:pt x="1714141" y="-67431"/>
                  <a:pt x="1694855" y="1376115"/>
                  <a:pt x="1692908" y="1377412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6A3C4DD0-BACC-3A43-97BA-3D974D611F4B}"/>
              </a:ext>
            </a:extLst>
          </p:cNvPr>
          <p:cNvSpPr/>
          <p:nvPr/>
        </p:nvSpPr>
        <p:spPr>
          <a:xfrm>
            <a:off x="1979678" y="3648060"/>
            <a:ext cx="1708211" cy="1377412"/>
          </a:xfrm>
          <a:custGeom>
            <a:avLst/>
            <a:gdLst>
              <a:gd name="connsiteX0" fmla="*/ 0 w 1679276"/>
              <a:gd name="connsiteY0" fmla="*/ 1374475 h 1374475"/>
              <a:gd name="connsiteX1" fmla="*/ 155276 w 1679276"/>
              <a:gd name="connsiteY1" fmla="*/ 1058173 h 1374475"/>
              <a:gd name="connsiteX2" fmla="*/ 460076 w 1679276"/>
              <a:gd name="connsiteY2" fmla="*/ 989162 h 1374475"/>
              <a:gd name="connsiteX3" fmla="*/ 626853 w 1679276"/>
              <a:gd name="connsiteY3" fmla="*/ 787879 h 1374475"/>
              <a:gd name="connsiteX4" fmla="*/ 879895 w 1679276"/>
              <a:gd name="connsiteY4" fmla="*/ 810883 h 1374475"/>
              <a:gd name="connsiteX5" fmla="*/ 1069676 w 1679276"/>
              <a:gd name="connsiteY5" fmla="*/ 534837 h 1374475"/>
              <a:gd name="connsiteX6" fmla="*/ 1316966 w 1679276"/>
              <a:gd name="connsiteY6" fmla="*/ 563592 h 1374475"/>
              <a:gd name="connsiteX7" fmla="*/ 1460740 w 1679276"/>
              <a:gd name="connsiteY7" fmla="*/ 425569 h 1374475"/>
              <a:gd name="connsiteX8" fmla="*/ 1679276 w 1679276"/>
              <a:gd name="connsiteY8" fmla="*/ 0 h 1374475"/>
              <a:gd name="connsiteX0" fmla="*/ 0 w 1693012"/>
              <a:gd name="connsiteY0" fmla="*/ 1404266 h 1404266"/>
              <a:gd name="connsiteX1" fmla="*/ 155276 w 1693012"/>
              <a:gd name="connsiteY1" fmla="*/ 1087964 h 1404266"/>
              <a:gd name="connsiteX2" fmla="*/ 460076 w 1693012"/>
              <a:gd name="connsiteY2" fmla="*/ 1018953 h 1404266"/>
              <a:gd name="connsiteX3" fmla="*/ 626853 w 1693012"/>
              <a:gd name="connsiteY3" fmla="*/ 817670 h 1404266"/>
              <a:gd name="connsiteX4" fmla="*/ 879895 w 1693012"/>
              <a:gd name="connsiteY4" fmla="*/ 840674 h 1404266"/>
              <a:gd name="connsiteX5" fmla="*/ 1069676 w 1693012"/>
              <a:gd name="connsiteY5" fmla="*/ 564628 h 1404266"/>
              <a:gd name="connsiteX6" fmla="*/ 1316966 w 1693012"/>
              <a:gd name="connsiteY6" fmla="*/ 593383 h 1404266"/>
              <a:gd name="connsiteX7" fmla="*/ 1460740 w 1693012"/>
              <a:gd name="connsiteY7" fmla="*/ 455360 h 1404266"/>
              <a:gd name="connsiteX8" fmla="*/ 1679276 w 1693012"/>
              <a:gd name="connsiteY8" fmla="*/ 29791 h 1404266"/>
              <a:gd name="connsiteX9" fmla="*/ 1669928 w 1693012"/>
              <a:gd name="connsiteY9" fmla="*/ 36019 h 1404266"/>
              <a:gd name="connsiteX0" fmla="*/ 0 w 1691008"/>
              <a:gd name="connsiteY0" fmla="*/ 1377173 h 1377173"/>
              <a:gd name="connsiteX1" fmla="*/ 155276 w 1691008"/>
              <a:gd name="connsiteY1" fmla="*/ 1060871 h 1377173"/>
              <a:gd name="connsiteX2" fmla="*/ 460076 w 1691008"/>
              <a:gd name="connsiteY2" fmla="*/ 991860 h 1377173"/>
              <a:gd name="connsiteX3" fmla="*/ 626853 w 1691008"/>
              <a:gd name="connsiteY3" fmla="*/ 790577 h 1377173"/>
              <a:gd name="connsiteX4" fmla="*/ 879895 w 1691008"/>
              <a:gd name="connsiteY4" fmla="*/ 813581 h 1377173"/>
              <a:gd name="connsiteX5" fmla="*/ 1069676 w 1691008"/>
              <a:gd name="connsiteY5" fmla="*/ 537535 h 1377173"/>
              <a:gd name="connsiteX6" fmla="*/ 1316966 w 1691008"/>
              <a:gd name="connsiteY6" fmla="*/ 566290 h 1377173"/>
              <a:gd name="connsiteX7" fmla="*/ 1460740 w 1691008"/>
              <a:gd name="connsiteY7" fmla="*/ 428267 h 1377173"/>
              <a:gd name="connsiteX8" fmla="*/ 1679276 w 1691008"/>
              <a:gd name="connsiteY8" fmla="*/ 2698 h 1377173"/>
              <a:gd name="connsiteX9" fmla="*/ 1658438 w 1691008"/>
              <a:gd name="connsiteY9" fmla="*/ 1245379 h 1377173"/>
              <a:gd name="connsiteX0" fmla="*/ 0 w 1691008"/>
              <a:gd name="connsiteY0" fmla="*/ 1377022 h 1377022"/>
              <a:gd name="connsiteX1" fmla="*/ 155276 w 1691008"/>
              <a:gd name="connsiteY1" fmla="*/ 1060720 h 1377022"/>
              <a:gd name="connsiteX2" fmla="*/ 460076 w 1691008"/>
              <a:gd name="connsiteY2" fmla="*/ 991709 h 1377022"/>
              <a:gd name="connsiteX3" fmla="*/ 626853 w 1691008"/>
              <a:gd name="connsiteY3" fmla="*/ 790426 h 1377022"/>
              <a:gd name="connsiteX4" fmla="*/ 879895 w 1691008"/>
              <a:gd name="connsiteY4" fmla="*/ 813430 h 1377022"/>
              <a:gd name="connsiteX5" fmla="*/ 1069676 w 1691008"/>
              <a:gd name="connsiteY5" fmla="*/ 537384 h 1377022"/>
              <a:gd name="connsiteX6" fmla="*/ 1316966 w 1691008"/>
              <a:gd name="connsiteY6" fmla="*/ 566139 h 1377022"/>
              <a:gd name="connsiteX7" fmla="*/ 1460740 w 1691008"/>
              <a:gd name="connsiteY7" fmla="*/ 428116 h 1377022"/>
              <a:gd name="connsiteX8" fmla="*/ 1679276 w 1691008"/>
              <a:gd name="connsiteY8" fmla="*/ 2547 h 1377022"/>
              <a:gd name="connsiteX9" fmla="*/ 1658438 w 1691008"/>
              <a:gd name="connsiteY9" fmla="*/ 1325741 h 1377022"/>
              <a:gd name="connsiteX0" fmla="*/ 0 w 1691933"/>
              <a:gd name="connsiteY0" fmla="*/ 1376943 h 1376943"/>
              <a:gd name="connsiteX1" fmla="*/ 155276 w 1691933"/>
              <a:gd name="connsiteY1" fmla="*/ 1060641 h 1376943"/>
              <a:gd name="connsiteX2" fmla="*/ 460076 w 1691933"/>
              <a:gd name="connsiteY2" fmla="*/ 991630 h 1376943"/>
              <a:gd name="connsiteX3" fmla="*/ 626853 w 1691933"/>
              <a:gd name="connsiteY3" fmla="*/ 790347 h 1376943"/>
              <a:gd name="connsiteX4" fmla="*/ 879895 w 1691933"/>
              <a:gd name="connsiteY4" fmla="*/ 813351 h 1376943"/>
              <a:gd name="connsiteX5" fmla="*/ 1069676 w 1691933"/>
              <a:gd name="connsiteY5" fmla="*/ 537305 h 1376943"/>
              <a:gd name="connsiteX6" fmla="*/ 1316966 w 1691933"/>
              <a:gd name="connsiteY6" fmla="*/ 566060 h 1376943"/>
              <a:gd name="connsiteX7" fmla="*/ 1460740 w 1691933"/>
              <a:gd name="connsiteY7" fmla="*/ 428037 h 1376943"/>
              <a:gd name="connsiteX8" fmla="*/ 1679276 w 1691933"/>
              <a:gd name="connsiteY8" fmla="*/ 2468 h 1376943"/>
              <a:gd name="connsiteX9" fmla="*/ 1664183 w 1691933"/>
              <a:gd name="connsiteY9" fmla="*/ 1371670 h 1376943"/>
              <a:gd name="connsiteX0" fmla="*/ 0 w 1699974"/>
              <a:gd name="connsiteY0" fmla="*/ 1376934 h 1377412"/>
              <a:gd name="connsiteX1" fmla="*/ 155276 w 1699974"/>
              <a:gd name="connsiteY1" fmla="*/ 1060632 h 1377412"/>
              <a:gd name="connsiteX2" fmla="*/ 460076 w 1699974"/>
              <a:gd name="connsiteY2" fmla="*/ 991621 h 1377412"/>
              <a:gd name="connsiteX3" fmla="*/ 626853 w 1699974"/>
              <a:gd name="connsiteY3" fmla="*/ 790338 h 1377412"/>
              <a:gd name="connsiteX4" fmla="*/ 879895 w 1699974"/>
              <a:gd name="connsiteY4" fmla="*/ 813342 h 1377412"/>
              <a:gd name="connsiteX5" fmla="*/ 1069676 w 1699974"/>
              <a:gd name="connsiteY5" fmla="*/ 537296 h 1377412"/>
              <a:gd name="connsiteX6" fmla="*/ 1316966 w 1699974"/>
              <a:gd name="connsiteY6" fmla="*/ 566051 h 1377412"/>
              <a:gd name="connsiteX7" fmla="*/ 1460740 w 1699974"/>
              <a:gd name="connsiteY7" fmla="*/ 428028 h 1377412"/>
              <a:gd name="connsiteX8" fmla="*/ 1679276 w 1699974"/>
              <a:gd name="connsiteY8" fmla="*/ 2459 h 1377412"/>
              <a:gd name="connsiteX9" fmla="*/ 1692908 w 1699974"/>
              <a:gd name="connsiteY9" fmla="*/ 1377412 h 137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974" h="1377412">
                <a:moveTo>
                  <a:pt x="0" y="1376934"/>
                </a:moveTo>
                <a:cubicBezTo>
                  <a:pt x="39298" y="1250892"/>
                  <a:pt x="78597" y="1124851"/>
                  <a:pt x="155276" y="1060632"/>
                </a:cubicBezTo>
                <a:cubicBezTo>
                  <a:pt x="231955" y="996413"/>
                  <a:pt x="381480" y="1036670"/>
                  <a:pt x="460076" y="991621"/>
                </a:cubicBezTo>
                <a:cubicBezTo>
                  <a:pt x="538672" y="946572"/>
                  <a:pt x="556883" y="820051"/>
                  <a:pt x="626853" y="790338"/>
                </a:cubicBezTo>
                <a:cubicBezTo>
                  <a:pt x="696823" y="760625"/>
                  <a:pt x="806091" y="855516"/>
                  <a:pt x="879895" y="813342"/>
                </a:cubicBezTo>
                <a:cubicBezTo>
                  <a:pt x="953699" y="771168"/>
                  <a:pt x="996831" y="578511"/>
                  <a:pt x="1069676" y="537296"/>
                </a:cubicBezTo>
                <a:cubicBezTo>
                  <a:pt x="1142521" y="496081"/>
                  <a:pt x="1251789" y="584262"/>
                  <a:pt x="1316966" y="566051"/>
                </a:cubicBezTo>
                <a:cubicBezTo>
                  <a:pt x="1382143" y="547840"/>
                  <a:pt x="1400355" y="521960"/>
                  <a:pt x="1460740" y="428028"/>
                </a:cubicBezTo>
                <a:cubicBezTo>
                  <a:pt x="1521125" y="334096"/>
                  <a:pt x="1600200" y="168277"/>
                  <a:pt x="1679276" y="2459"/>
                </a:cubicBezTo>
                <a:cubicBezTo>
                  <a:pt x="1714141" y="-67431"/>
                  <a:pt x="1694855" y="1376115"/>
                  <a:pt x="1692908" y="1377412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-1930785" y="2759998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4244206-EE56-F944-A2F8-7A5A35EDD303}"/>
              </a:ext>
            </a:extLst>
          </p:cNvPr>
          <p:cNvGrpSpPr/>
          <p:nvPr/>
        </p:nvGrpSpPr>
        <p:grpSpPr>
          <a:xfrm>
            <a:off x="8258540" y="4863835"/>
            <a:ext cx="1967792" cy="1128311"/>
            <a:chOff x="459287" y="2348473"/>
            <a:chExt cx="5323484" cy="3052429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61571C8-D382-244E-AAED-3D7514F420E1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0DA3B1A-5F6E-7041-9945-205DB5B18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1F5FCB6-A6FD-3B4C-9736-1F6518DD8832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86693E3-D766-CB4F-8E66-8836D2570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FCF0ED5-1D73-6443-90B6-335CE2AE55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E3ADD61-6D98-6B44-B90E-5C3ED6A527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523985A-2FF2-A843-9F01-E38A4430B0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0843900-EB67-114C-B85E-8F5798329B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4ECD88A-7998-B94D-B49A-3486A16BAD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115B8B4-204E-DF40-939D-5150091850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2FECD23-776C-FA44-AE2F-9F3D690ABD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569D63E-DDEC-9F42-8088-64E6DBCB9B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99EDCF9-8718-5B4D-8533-B93E7FDDA2CA}"/>
                    </a:ext>
                  </a:extLst>
                </p:cNvPr>
                <p:cNvSpPr txBox="1"/>
                <p:nvPr/>
              </p:nvSpPr>
              <p:spPr>
                <a:xfrm>
                  <a:off x="2335318" y="2564909"/>
                  <a:ext cx="83159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99EDCF9-8718-5B4D-8533-B93E7FDDA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8" y="2564909"/>
                  <a:ext cx="831590" cy="333053"/>
                </a:xfrm>
                <a:prstGeom prst="rect">
                  <a:avLst/>
                </a:prstGeom>
                <a:blipFill>
                  <a:blip r:embed="rId2"/>
                  <a:stretch>
                    <a:fillRect l="-12000" r="-12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2AEA98E-5509-EB46-98F2-8E71C5149631}"/>
                    </a:ext>
                  </a:extLst>
                </p:cNvPr>
                <p:cNvSpPr txBox="1"/>
                <p:nvPr/>
              </p:nvSpPr>
              <p:spPr>
                <a:xfrm>
                  <a:off x="459287" y="5067849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2AEA98E-5509-EB46-98F2-8E71C5149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49"/>
                  <a:ext cx="287950" cy="333053"/>
                </a:xfrm>
                <a:prstGeom prst="rect">
                  <a:avLst/>
                </a:prstGeom>
                <a:blipFill>
                  <a:blip r:embed="rId3"/>
                  <a:stretch>
                    <a:fillRect l="-40000" t="-18182" r="-10000" b="-4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38C541C1-9546-E344-951D-89F5873246B1}"/>
                    </a:ext>
                  </a:extLst>
                </p:cNvPr>
                <p:cNvSpPr txBox="1"/>
                <p:nvPr/>
              </p:nvSpPr>
              <p:spPr>
                <a:xfrm>
                  <a:off x="5390742" y="5067849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38C541C1-9546-E344-951D-89F587324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2" y="5067849"/>
                  <a:ext cx="392029" cy="333053"/>
                </a:xfrm>
                <a:prstGeom prst="rect">
                  <a:avLst/>
                </a:prstGeom>
                <a:blipFill>
                  <a:blip r:embed="rId4"/>
                  <a:stretch>
                    <a:fillRect l="-41667" t="-18182" r="-16667" b="-4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086A5FD-7CCC-B94A-A7F6-6836CDD9554C}"/>
                </a:ext>
              </a:extLst>
            </p:cNvPr>
            <p:cNvSpPr txBox="1"/>
            <p:nvPr/>
          </p:nvSpPr>
          <p:spPr>
            <a:xfrm>
              <a:off x="3083412" y="5067849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802F35-5D25-E64D-B4C8-933791772645}"/>
              </a:ext>
            </a:extLst>
          </p:cNvPr>
          <p:cNvGrpSpPr/>
          <p:nvPr/>
        </p:nvGrpSpPr>
        <p:grpSpPr>
          <a:xfrm>
            <a:off x="-1930785" y="4822702"/>
            <a:ext cx="1873005" cy="917159"/>
            <a:chOff x="1162065" y="4287227"/>
            <a:chExt cx="4470334" cy="218899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BB5EA8-6531-B548-91B6-D6341101EA9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A379CEF-4FA4-0A46-9CE9-29046FBC7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-5675714" y="2735731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-2156791" y="3928581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103072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251611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7328EB8-DD5A-2C40-B916-3C181E7028A0}"/>
              </a:ext>
            </a:extLst>
          </p:cNvPr>
          <p:cNvGrpSpPr/>
          <p:nvPr/>
        </p:nvGrpSpPr>
        <p:grpSpPr>
          <a:xfrm>
            <a:off x="200317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3E28E56-D51E-AC4E-89D5-B0FFEA1CBAF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B573EBA-FAE2-4846-97B4-D01A54F28FA7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ED3A26E-CC79-E944-9757-49912357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772582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225964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029050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328551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354198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379845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3529" t="-3846" r="-294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10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84CA956-BA55-784E-9995-01EF27B26E0A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move these away, change sampling function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-1930785" y="2759998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275613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253702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8330869" y="5353931"/>
            <a:ext cx="1667065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12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40000" t="-18182" r="-10000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41667" t="-18182" r="-1666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228531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802F35-5D25-E64D-B4C8-933791772645}"/>
              </a:ext>
            </a:extLst>
          </p:cNvPr>
          <p:cNvGrpSpPr/>
          <p:nvPr/>
        </p:nvGrpSpPr>
        <p:grpSpPr>
          <a:xfrm>
            <a:off x="-1930785" y="4822702"/>
            <a:ext cx="1873005" cy="917159"/>
            <a:chOff x="1162065" y="4287227"/>
            <a:chExt cx="4470334" cy="218899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BB5EA8-6531-B548-91B6-D6341101EA9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A379CEF-4FA4-0A46-9CE9-29046FBC7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-5675714" y="2735731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-2156791" y="3928581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103072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251611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7328EB8-DD5A-2C40-B916-3C181E7028A0}"/>
              </a:ext>
            </a:extLst>
          </p:cNvPr>
          <p:cNvGrpSpPr/>
          <p:nvPr/>
        </p:nvGrpSpPr>
        <p:grpSpPr>
          <a:xfrm>
            <a:off x="200317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3E28E56-D51E-AC4E-89D5-B0FFEA1CBAF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B573EBA-FAE2-4846-97B4-D01A54F28FA7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ED3A26E-CC79-E944-9757-49912357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772582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225964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029050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328551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354198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379845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3529" t="-3846" r="-294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10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2DBE109B-EC46-0440-92AF-27FC7AF54E7C}"/>
              </a:ext>
            </a:extLst>
          </p:cNvPr>
          <p:cNvSpPr/>
          <p:nvPr/>
        </p:nvSpPr>
        <p:spPr>
          <a:xfrm>
            <a:off x="6452558" y="5256362"/>
            <a:ext cx="1639019" cy="612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5C8E4846-4316-E840-A39A-AF249D043A52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445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S to higher frequencies …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-1930785" y="2759998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275613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253702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8330869" y="5353931"/>
            <a:ext cx="1667065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12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40000" t="-18182" r="-10000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41667" t="-18182" r="-1666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228531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802F35-5D25-E64D-B4C8-933791772645}"/>
              </a:ext>
            </a:extLst>
          </p:cNvPr>
          <p:cNvGrpSpPr/>
          <p:nvPr/>
        </p:nvGrpSpPr>
        <p:grpSpPr>
          <a:xfrm>
            <a:off x="-1930785" y="4822702"/>
            <a:ext cx="1873005" cy="917159"/>
            <a:chOff x="1162065" y="4287227"/>
            <a:chExt cx="4470334" cy="218899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BB5EA8-6531-B548-91B6-D6341101EA9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A379CEF-4FA4-0A46-9CE9-29046FBC7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-5675714" y="2735731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-2156791" y="3928581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103072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251611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7328EB8-DD5A-2C40-B916-3C181E7028A0}"/>
              </a:ext>
            </a:extLst>
          </p:cNvPr>
          <p:cNvGrpSpPr/>
          <p:nvPr/>
        </p:nvGrpSpPr>
        <p:grpSpPr>
          <a:xfrm>
            <a:off x="200317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3E28E56-D51E-AC4E-89D5-B0FFEA1CBAF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B573EBA-FAE2-4846-97B4-D01A54F28FA7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ED3A26E-CC79-E944-9757-49912357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772582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225964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029050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328551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354198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379845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3529" t="-3846" r="-294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10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2DBE109B-EC46-0440-92AF-27FC7AF54E7C}"/>
              </a:ext>
            </a:extLst>
          </p:cNvPr>
          <p:cNvSpPr/>
          <p:nvPr/>
        </p:nvSpPr>
        <p:spPr>
          <a:xfrm>
            <a:off x="6452558" y="5256362"/>
            <a:ext cx="1639019" cy="612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AC4E434B-5614-8646-949E-0ADBC9D88872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9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900</Words>
  <Application>Microsoft Macintosh PowerPoint</Application>
  <PresentationFormat>Widescreen</PresentationFormat>
  <Paragraphs>256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Calisto MT</vt:lpstr>
      <vt:lpstr>Cambria Math</vt:lpstr>
      <vt:lpstr>Wingdings 2</vt:lpstr>
      <vt:lpstr>Slate</vt:lpstr>
      <vt:lpstr>Computer Graphics</vt:lpstr>
      <vt:lpstr>Sampling a function</vt:lpstr>
      <vt:lpstr>Sampling = multiplication</vt:lpstr>
      <vt:lpstr>Functions in Fourier domain</vt:lpstr>
      <vt:lpstr>Convolution theorem</vt:lpstr>
      <vt:lpstr>Sampling = convolution (Fourier domain)</vt:lpstr>
      <vt:lpstr>Convolution results in overlapping spectra</vt:lpstr>
      <vt:lpstr>To move these away, change sampling function</vt:lpstr>
      <vt:lpstr>Stretching S to higher frequencies …</vt:lpstr>
      <vt:lpstr>We can see the central replica and aliases</vt:lpstr>
      <vt:lpstr>Pushing further removes overlaps</vt:lpstr>
      <vt:lpstr>Higher sampling rate = stretched out spectrum</vt:lpstr>
      <vt:lpstr>Removing aliases: 1) Increase sampling rate</vt:lpstr>
      <vt:lpstr>Removing aliases: 2) Crop signal (Fourier)</vt:lpstr>
      <vt:lpstr>Convolve (Primal) = Crop (Fourier)</vt:lpstr>
      <vt:lpstr>Convolve (Primal) = Crop (Fourier)</vt:lpstr>
      <vt:lpstr>Convolve (Primal) = Crop (Fourier)</vt:lpstr>
      <vt:lpstr>(Nyquist-Shannon) Sampling Theorem</vt:lpstr>
      <vt:lpstr>For any dimension: e.g. pixels in 2D</vt:lpstr>
      <vt:lpstr>For any dimension: e.g. light paths &gt; 2D</vt:lpstr>
      <vt:lpstr>Adding randomness is good. Why?</vt:lpstr>
      <vt:lpstr>Minimum distance between samples</vt:lpstr>
      <vt:lpstr>Reconstruction in animals’ visual systems</vt:lpstr>
      <vt:lpstr>Reconstruction in animals’ visual systems</vt:lpstr>
      <vt:lpstr>Gap in low-frequencies in Fourier spectrum</vt:lpstr>
      <vt:lpstr>Random sampling spectrum is flat</vt:lpstr>
      <vt:lpstr>Gap in low-frequencies in Fourier spectrum</vt:lpstr>
      <vt:lpstr>Exercise: What does this mean for reconstruction?</vt:lpstr>
      <vt:lpstr>Generating samples: Poisson disk sampling</vt:lpstr>
      <vt:lpstr>Generating samples: Poisson disk sampling</vt:lpstr>
      <vt:lpstr>Dart throwing</vt:lpstr>
      <vt:lpstr>Another approach: start with random samples</vt:lpstr>
      <vt:lpstr>Move them until constraint satisfied</vt:lpstr>
      <vt:lpstr>Relaxation method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SUBR Kartic</cp:lastModifiedBy>
  <cp:revision>237</cp:revision>
  <dcterms:created xsi:type="dcterms:W3CDTF">2019-10-01T09:11:44Z</dcterms:created>
  <dcterms:modified xsi:type="dcterms:W3CDTF">2019-11-12T16:35:01Z</dcterms:modified>
</cp:coreProperties>
</file>